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7" r:id="rId5"/>
    <p:sldId id="262" r:id="rId6"/>
    <p:sldId id="270" r:id="rId7"/>
    <p:sldId id="261" r:id="rId8"/>
    <p:sldId id="263" r:id="rId9"/>
    <p:sldId id="264" r:id="rId10"/>
    <p:sldId id="265" r:id="rId11"/>
    <p:sldId id="266" r:id="rId12"/>
    <p:sldId id="271" r:id="rId1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35DFFF-8F3D-4ABC-B872-D087B8E5179C}" v="264" dt="2020-02-13T07:09:49.765"/>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25" autoAdjust="0"/>
    <p:restoredTop sz="94660"/>
  </p:normalViewPr>
  <p:slideViewPr>
    <p:cSldViewPr snapToGrid="0">
      <p:cViewPr varScale="1">
        <p:scale>
          <a:sx n="86" d="100"/>
          <a:sy n="86" d="100"/>
        </p:scale>
        <p:origin x="576"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orgio Oppo" userId="7df3cc3355a41cd0" providerId="LiveId" clId="{D035DFFF-8F3D-4ABC-B872-D087B8E5179C}"/>
    <pc:docChg chg="undo redo custSel addSld delSld modSld sldOrd">
      <pc:chgData name="Giorgio Oppo" userId="7df3cc3355a41cd0" providerId="LiveId" clId="{D035DFFF-8F3D-4ABC-B872-D087B8E5179C}" dt="2020-02-13T07:09:59.749" v="1383" actId="1076"/>
      <pc:docMkLst>
        <pc:docMk/>
      </pc:docMkLst>
      <pc:sldChg chg="modSp del">
        <pc:chgData name="Giorgio Oppo" userId="7df3cc3355a41cd0" providerId="LiveId" clId="{D035DFFF-8F3D-4ABC-B872-D087B8E5179C}" dt="2020-02-13T07:02:44.323" v="1340" actId="2696"/>
        <pc:sldMkLst>
          <pc:docMk/>
          <pc:sldMk cId="4143170984" sldId="258"/>
        </pc:sldMkLst>
        <pc:spChg chg="mod">
          <ac:chgData name="Giorgio Oppo" userId="7df3cc3355a41cd0" providerId="LiveId" clId="{D035DFFF-8F3D-4ABC-B872-D087B8E5179C}" dt="2020-02-12T14:25:03.990" v="2" actId="1076"/>
          <ac:spMkLst>
            <pc:docMk/>
            <pc:sldMk cId="4143170984" sldId="258"/>
            <ac:spMk id="2" creationId="{6354CE9C-9D61-4AB9-B740-7FA1A998AB79}"/>
          </ac:spMkLst>
        </pc:spChg>
        <pc:picChg chg="mod">
          <ac:chgData name="Giorgio Oppo" userId="7df3cc3355a41cd0" providerId="LiveId" clId="{D035DFFF-8F3D-4ABC-B872-D087B8E5179C}" dt="2020-02-12T21:56:49.967" v="1026" actId="1076"/>
          <ac:picMkLst>
            <pc:docMk/>
            <pc:sldMk cId="4143170984" sldId="258"/>
            <ac:picMk id="2050" creationId="{BFA22798-01C8-410E-9F16-B8D0DBE2B74A}"/>
          </ac:picMkLst>
        </pc:picChg>
      </pc:sldChg>
      <pc:sldChg chg="modSp">
        <pc:chgData name="Giorgio Oppo" userId="7df3cc3355a41cd0" providerId="LiveId" clId="{D035DFFF-8F3D-4ABC-B872-D087B8E5179C}" dt="2020-02-13T07:04:00.415" v="1350" actId="20577"/>
        <pc:sldMkLst>
          <pc:docMk/>
          <pc:sldMk cId="2263343824" sldId="259"/>
        </pc:sldMkLst>
        <pc:spChg chg="mod">
          <ac:chgData name="Giorgio Oppo" userId="7df3cc3355a41cd0" providerId="LiveId" clId="{D035DFFF-8F3D-4ABC-B872-D087B8E5179C}" dt="2020-02-13T07:04:00.415" v="1350" actId="20577"/>
          <ac:spMkLst>
            <pc:docMk/>
            <pc:sldMk cId="2263343824" sldId="259"/>
            <ac:spMk id="3" creationId="{779E5ADF-B9A1-440B-BB0D-AC3A1AC9D97C}"/>
          </ac:spMkLst>
        </pc:spChg>
      </pc:sldChg>
      <pc:sldChg chg="del ord">
        <pc:chgData name="Giorgio Oppo" userId="7df3cc3355a41cd0" providerId="LiveId" clId="{D035DFFF-8F3D-4ABC-B872-D087B8E5179C}" dt="2020-02-13T07:02:42.030" v="1339" actId="2696"/>
        <pc:sldMkLst>
          <pc:docMk/>
          <pc:sldMk cId="904414544" sldId="260"/>
        </pc:sldMkLst>
      </pc:sldChg>
      <pc:sldChg chg="modSp">
        <pc:chgData name="Giorgio Oppo" userId="7df3cc3355a41cd0" providerId="LiveId" clId="{D035DFFF-8F3D-4ABC-B872-D087B8E5179C}" dt="2020-02-12T22:17:09.105" v="1334" actId="1076"/>
        <pc:sldMkLst>
          <pc:docMk/>
          <pc:sldMk cId="488352517" sldId="261"/>
        </pc:sldMkLst>
        <pc:spChg chg="mod">
          <ac:chgData name="Giorgio Oppo" userId="7df3cc3355a41cd0" providerId="LiveId" clId="{D035DFFF-8F3D-4ABC-B872-D087B8E5179C}" dt="2020-02-12T22:16:14.584" v="1318" actId="20577"/>
          <ac:spMkLst>
            <pc:docMk/>
            <pc:sldMk cId="488352517" sldId="261"/>
            <ac:spMk id="3" creationId="{5C9A71B1-656D-4DE8-9E44-73ED8857EF72}"/>
          </ac:spMkLst>
        </pc:spChg>
        <pc:spChg chg="mod">
          <ac:chgData name="Giorgio Oppo" userId="7df3cc3355a41cd0" providerId="LiveId" clId="{D035DFFF-8F3D-4ABC-B872-D087B8E5179C}" dt="2020-02-12T22:17:09.105" v="1334" actId="1076"/>
          <ac:spMkLst>
            <pc:docMk/>
            <pc:sldMk cId="488352517" sldId="261"/>
            <ac:spMk id="4" creationId="{521D5BE5-AF71-4B05-903D-A01363C5269A}"/>
          </ac:spMkLst>
        </pc:spChg>
      </pc:sldChg>
      <pc:sldChg chg="addSp delSp modSp">
        <pc:chgData name="Giorgio Oppo" userId="7df3cc3355a41cd0" providerId="LiveId" clId="{D035DFFF-8F3D-4ABC-B872-D087B8E5179C}" dt="2020-02-12T22:08:06.210" v="1278" actId="1076"/>
        <pc:sldMkLst>
          <pc:docMk/>
          <pc:sldMk cId="26525538" sldId="262"/>
        </pc:sldMkLst>
        <pc:spChg chg="mod">
          <ac:chgData name="Giorgio Oppo" userId="7df3cc3355a41cd0" providerId="LiveId" clId="{D035DFFF-8F3D-4ABC-B872-D087B8E5179C}" dt="2020-02-12T22:07:31.209" v="1275" actId="20577"/>
          <ac:spMkLst>
            <pc:docMk/>
            <pc:sldMk cId="26525538" sldId="262"/>
            <ac:spMk id="2" creationId="{81261923-2FA6-48B1-B9E5-901EF8D24E9A}"/>
          </ac:spMkLst>
        </pc:spChg>
        <pc:spChg chg="add mod">
          <ac:chgData name="Giorgio Oppo" userId="7df3cc3355a41cd0" providerId="LiveId" clId="{D035DFFF-8F3D-4ABC-B872-D087B8E5179C}" dt="2020-02-12T22:06:29.736" v="1258" actId="6549"/>
          <ac:spMkLst>
            <pc:docMk/>
            <pc:sldMk cId="26525538" sldId="262"/>
            <ac:spMk id="3" creationId="{3EEFE930-B0FE-4324-BF03-7B560BBF2B70}"/>
          </ac:spMkLst>
        </pc:spChg>
        <pc:spChg chg="mod">
          <ac:chgData name="Giorgio Oppo" userId="7df3cc3355a41cd0" providerId="LiveId" clId="{D035DFFF-8F3D-4ABC-B872-D087B8E5179C}" dt="2020-02-12T22:08:06.210" v="1278" actId="1076"/>
          <ac:spMkLst>
            <pc:docMk/>
            <pc:sldMk cId="26525538" sldId="262"/>
            <ac:spMk id="4" creationId="{66901F14-4A25-4D50-A0C3-9D11EC8EB707}"/>
          </ac:spMkLst>
        </pc:spChg>
        <pc:spChg chg="add del mod">
          <ac:chgData name="Giorgio Oppo" userId="7df3cc3355a41cd0" providerId="LiveId" clId="{D035DFFF-8F3D-4ABC-B872-D087B8E5179C}" dt="2020-02-12T22:01:11.042" v="1100" actId="478"/>
          <ac:spMkLst>
            <pc:docMk/>
            <pc:sldMk cId="26525538" sldId="262"/>
            <ac:spMk id="5" creationId="{6BA65990-5660-457A-9957-65C08C58C57E}"/>
          </ac:spMkLst>
        </pc:spChg>
        <pc:spChg chg="mod">
          <ac:chgData name="Giorgio Oppo" userId="7df3cc3355a41cd0" providerId="LiveId" clId="{D035DFFF-8F3D-4ABC-B872-D087B8E5179C}" dt="2020-02-12T21:59:20.778" v="1030" actId="1076"/>
          <ac:spMkLst>
            <pc:docMk/>
            <pc:sldMk cId="26525538" sldId="262"/>
            <ac:spMk id="6" creationId="{AD9F9F56-153B-4DC8-AE77-B489E1DC0EAF}"/>
          </ac:spMkLst>
        </pc:spChg>
        <pc:spChg chg="mod">
          <ac:chgData name="Giorgio Oppo" userId="7df3cc3355a41cd0" providerId="LiveId" clId="{D035DFFF-8F3D-4ABC-B872-D087B8E5179C}" dt="2020-02-12T21:58:53.177" v="1027" actId="20577"/>
          <ac:spMkLst>
            <pc:docMk/>
            <pc:sldMk cId="26525538" sldId="262"/>
            <ac:spMk id="7" creationId="{AB348CF3-F7C8-448A-B447-5910511A7ACE}"/>
          </ac:spMkLst>
        </pc:spChg>
        <pc:spChg chg="del mod">
          <ac:chgData name="Giorgio Oppo" userId="7df3cc3355a41cd0" providerId="LiveId" clId="{D035DFFF-8F3D-4ABC-B872-D087B8E5179C}" dt="2020-02-12T21:59:15.060" v="1029" actId="478"/>
          <ac:spMkLst>
            <pc:docMk/>
            <pc:sldMk cId="26525538" sldId="262"/>
            <ac:spMk id="8" creationId="{FCF03982-61A0-422F-BCC9-9783FAEE2BED}"/>
          </ac:spMkLst>
        </pc:spChg>
        <pc:spChg chg="del mod">
          <ac:chgData name="Giorgio Oppo" userId="7df3cc3355a41cd0" providerId="LiveId" clId="{D035DFFF-8F3D-4ABC-B872-D087B8E5179C}" dt="2020-02-12T21:59:38.650" v="1036" actId="478"/>
          <ac:spMkLst>
            <pc:docMk/>
            <pc:sldMk cId="26525538" sldId="262"/>
            <ac:spMk id="9" creationId="{784664F3-C272-4416-B5B6-DE89310342FE}"/>
          </ac:spMkLst>
        </pc:spChg>
        <pc:spChg chg="add mod">
          <ac:chgData name="Giorgio Oppo" userId="7df3cc3355a41cd0" providerId="LiveId" clId="{D035DFFF-8F3D-4ABC-B872-D087B8E5179C}" dt="2020-02-12T22:06:59.414" v="1272" actId="6549"/>
          <ac:spMkLst>
            <pc:docMk/>
            <pc:sldMk cId="26525538" sldId="262"/>
            <ac:spMk id="10" creationId="{47A20E4A-5292-47DB-BB02-AE67888D9E34}"/>
          </ac:spMkLst>
        </pc:spChg>
        <pc:spChg chg="mod">
          <ac:chgData name="Giorgio Oppo" userId="7df3cc3355a41cd0" providerId="LiveId" clId="{D035DFFF-8F3D-4ABC-B872-D087B8E5179C}" dt="2020-02-12T22:07:55.703" v="1277" actId="1076"/>
          <ac:spMkLst>
            <pc:docMk/>
            <pc:sldMk cId="26525538" sldId="262"/>
            <ac:spMk id="11" creationId="{07ACCA97-05C6-465B-9BEF-0E6398187716}"/>
          </ac:spMkLst>
        </pc:spChg>
      </pc:sldChg>
      <pc:sldChg chg="modSp">
        <pc:chgData name="Giorgio Oppo" userId="7df3cc3355a41cd0" providerId="LiveId" clId="{D035DFFF-8F3D-4ABC-B872-D087B8E5179C}" dt="2020-02-13T07:07:25.444" v="1363" actId="20577"/>
        <pc:sldMkLst>
          <pc:docMk/>
          <pc:sldMk cId="778584196" sldId="265"/>
        </pc:sldMkLst>
        <pc:spChg chg="mod">
          <ac:chgData name="Giorgio Oppo" userId="7df3cc3355a41cd0" providerId="LiveId" clId="{D035DFFF-8F3D-4ABC-B872-D087B8E5179C}" dt="2020-02-13T07:07:25.444" v="1363" actId="20577"/>
          <ac:spMkLst>
            <pc:docMk/>
            <pc:sldMk cId="778584196" sldId="265"/>
            <ac:spMk id="5" creationId="{41E02B30-76A8-4A20-81A9-C7069FCB02D1}"/>
          </ac:spMkLst>
        </pc:spChg>
      </pc:sldChg>
      <pc:sldChg chg="modSp">
        <pc:chgData name="Giorgio Oppo" userId="7df3cc3355a41cd0" providerId="LiveId" clId="{D035DFFF-8F3D-4ABC-B872-D087B8E5179C}" dt="2020-02-12T22:21:49.713" v="1338" actId="20577"/>
        <pc:sldMkLst>
          <pc:docMk/>
          <pc:sldMk cId="1390255722" sldId="266"/>
        </pc:sldMkLst>
        <pc:spChg chg="mod">
          <ac:chgData name="Giorgio Oppo" userId="7df3cc3355a41cd0" providerId="LiveId" clId="{D035DFFF-8F3D-4ABC-B872-D087B8E5179C}" dt="2020-02-12T21:30:28.160" v="119" actId="20577"/>
          <ac:spMkLst>
            <pc:docMk/>
            <pc:sldMk cId="1390255722" sldId="266"/>
            <ac:spMk id="2" creationId="{C544BF9B-B64A-48C0-91C8-AD1B69E13D79}"/>
          </ac:spMkLst>
        </pc:spChg>
        <pc:spChg chg="mod">
          <ac:chgData name="Giorgio Oppo" userId="7df3cc3355a41cd0" providerId="LiveId" clId="{D035DFFF-8F3D-4ABC-B872-D087B8E5179C}" dt="2020-02-12T22:21:49.713" v="1338" actId="20577"/>
          <ac:spMkLst>
            <pc:docMk/>
            <pc:sldMk cId="1390255722" sldId="266"/>
            <ac:spMk id="3" creationId="{A83B0F97-4782-4BBB-92F3-8B892E385B61}"/>
          </ac:spMkLst>
        </pc:spChg>
        <pc:graphicFrameChg chg="mod modGraphic">
          <ac:chgData name="Giorgio Oppo" userId="7df3cc3355a41cd0" providerId="LiveId" clId="{D035DFFF-8F3D-4ABC-B872-D087B8E5179C}" dt="2020-02-12T22:21:29.106" v="1336" actId="14100"/>
          <ac:graphicFrameMkLst>
            <pc:docMk/>
            <pc:sldMk cId="1390255722" sldId="266"/>
            <ac:graphicFrameMk id="8" creationId="{FCF6E6FF-C2FB-426D-B00C-311B41C8A19F}"/>
          </ac:graphicFrameMkLst>
        </pc:graphicFrameChg>
      </pc:sldChg>
      <pc:sldChg chg="del">
        <pc:chgData name="Giorgio Oppo" userId="7df3cc3355a41cd0" providerId="LiveId" clId="{D035DFFF-8F3D-4ABC-B872-D087B8E5179C}" dt="2020-02-12T22:07:14.125" v="1274" actId="2696"/>
        <pc:sldMkLst>
          <pc:docMk/>
          <pc:sldMk cId="1583523537" sldId="268"/>
        </pc:sldMkLst>
      </pc:sldChg>
      <pc:sldChg chg="del">
        <pc:chgData name="Giorgio Oppo" userId="7df3cc3355a41cd0" providerId="LiveId" clId="{D035DFFF-8F3D-4ABC-B872-D087B8E5179C}" dt="2020-02-12T22:07:10.376" v="1273" actId="2696"/>
        <pc:sldMkLst>
          <pc:docMk/>
          <pc:sldMk cId="1746082990" sldId="269"/>
        </pc:sldMkLst>
      </pc:sldChg>
      <pc:sldChg chg="addSp delSp modSp add">
        <pc:chgData name="Giorgio Oppo" userId="7df3cc3355a41cd0" providerId="LiveId" clId="{D035DFFF-8F3D-4ABC-B872-D087B8E5179C}" dt="2020-02-13T07:09:59.749" v="1383" actId="1076"/>
        <pc:sldMkLst>
          <pc:docMk/>
          <pc:sldMk cId="1878664952" sldId="271"/>
        </pc:sldMkLst>
        <pc:spChg chg="mod">
          <ac:chgData name="Giorgio Oppo" userId="7df3cc3355a41cd0" providerId="LiveId" clId="{D035DFFF-8F3D-4ABC-B872-D087B8E5179C}" dt="2020-02-12T21:31:02.940" v="151" actId="20577"/>
          <ac:spMkLst>
            <pc:docMk/>
            <pc:sldMk cId="1878664952" sldId="271"/>
            <ac:spMk id="2" creationId="{42C54CD2-8391-4B60-BF28-A904812499E7}"/>
          </ac:spMkLst>
        </pc:spChg>
        <pc:spChg chg="del mod">
          <ac:chgData name="Giorgio Oppo" userId="7df3cc3355a41cd0" providerId="LiveId" clId="{D035DFFF-8F3D-4ABC-B872-D087B8E5179C}" dt="2020-02-12T21:34:27.052" v="264" actId="478"/>
          <ac:spMkLst>
            <pc:docMk/>
            <pc:sldMk cId="1878664952" sldId="271"/>
            <ac:spMk id="3" creationId="{A3C86C45-10B4-4952-9057-B0C92E806D43}"/>
          </ac:spMkLst>
        </pc:spChg>
        <pc:spChg chg="add mod">
          <ac:chgData name="Giorgio Oppo" userId="7df3cc3355a41cd0" providerId="LiveId" clId="{D035DFFF-8F3D-4ABC-B872-D087B8E5179C}" dt="2020-02-12T21:38:51.760" v="513" actId="1076"/>
          <ac:spMkLst>
            <pc:docMk/>
            <pc:sldMk cId="1878664952" sldId="271"/>
            <ac:spMk id="4" creationId="{F3063C0F-B167-4A39-99AF-BCB074937D5D}"/>
          </ac:spMkLst>
        </pc:spChg>
        <pc:spChg chg="add del mod">
          <ac:chgData name="Giorgio Oppo" userId="7df3cc3355a41cd0" providerId="LiveId" clId="{D035DFFF-8F3D-4ABC-B872-D087B8E5179C}" dt="2020-02-12T21:34:29.296" v="265" actId="478"/>
          <ac:spMkLst>
            <pc:docMk/>
            <pc:sldMk cId="1878664952" sldId="271"/>
            <ac:spMk id="6" creationId="{35B0515C-5DE8-4A40-B42F-C723DCCDC23A}"/>
          </ac:spMkLst>
        </pc:spChg>
        <pc:spChg chg="add del mod">
          <ac:chgData name="Giorgio Oppo" userId="7df3cc3355a41cd0" providerId="LiveId" clId="{D035DFFF-8F3D-4ABC-B872-D087B8E5179C}" dt="2020-02-12T21:34:45.316" v="269"/>
          <ac:spMkLst>
            <pc:docMk/>
            <pc:sldMk cId="1878664952" sldId="271"/>
            <ac:spMk id="7" creationId="{4D603C59-1884-41B6-8F16-D2320BFD8255}"/>
          </ac:spMkLst>
        </pc:spChg>
        <pc:spChg chg="add del mod">
          <ac:chgData name="Giorgio Oppo" userId="7df3cc3355a41cd0" providerId="LiveId" clId="{D035DFFF-8F3D-4ABC-B872-D087B8E5179C}" dt="2020-02-12T21:36:56.556" v="423" actId="47"/>
          <ac:spMkLst>
            <pc:docMk/>
            <pc:sldMk cId="1878664952" sldId="271"/>
            <ac:spMk id="8" creationId="{EBA23C7E-DC90-49D1-AFC7-D56D85930F60}"/>
          </ac:spMkLst>
        </pc:spChg>
        <pc:spChg chg="add mod">
          <ac:chgData name="Giorgio Oppo" userId="7df3cc3355a41cd0" providerId="LiveId" clId="{D035DFFF-8F3D-4ABC-B872-D087B8E5179C}" dt="2020-02-12T21:39:01.068" v="514" actId="1076"/>
          <ac:spMkLst>
            <pc:docMk/>
            <pc:sldMk cId="1878664952" sldId="271"/>
            <ac:spMk id="9" creationId="{E5E6AC66-59CF-4A16-A807-408B035A9FF0}"/>
          </ac:spMkLst>
        </pc:spChg>
        <pc:spChg chg="add mod">
          <ac:chgData name="Giorgio Oppo" userId="7df3cc3355a41cd0" providerId="LiveId" clId="{D035DFFF-8F3D-4ABC-B872-D087B8E5179C}" dt="2020-02-12T21:38:42.325" v="510" actId="1076"/>
          <ac:spMkLst>
            <pc:docMk/>
            <pc:sldMk cId="1878664952" sldId="271"/>
            <ac:spMk id="10" creationId="{E1C21F57-419C-4316-90F1-2FA8C2BFEAEC}"/>
          </ac:spMkLst>
        </pc:spChg>
        <pc:spChg chg="add mod">
          <ac:chgData name="Giorgio Oppo" userId="7df3cc3355a41cd0" providerId="LiveId" clId="{D035DFFF-8F3D-4ABC-B872-D087B8E5179C}" dt="2020-02-13T07:08:25.328" v="1364" actId="20577"/>
          <ac:spMkLst>
            <pc:docMk/>
            <pc:sldMk cId="1878664952" sldId="271"/>
            <ac:spMk id="11" creationId="{674D5FB2-D8F0-4152-9F23-BEE297679DD5}"/>
          </ac:spMkLst>
        </pc:spChg>
        <pc:spChg chg="add mod">
          <ac:chgData name="Giorgio Oppo" userId="7df3cc3355a41cd0" providerId="LiveId" clId="{D035DFFF-8F3D-4ABC-B872-D087B8E5179C}" dt="2020-02-12T21:52:15.330" v="1015" actId="20577"/>
          <ac:spMkLst>
            <pc:docMk/>
            <pc:sldMk cId="1878664952" sldId="271"/>
            <ac:spMk id="12" creationId="{789AFC86-EF4B-4A26-9376-AB7E2D8ACA7A}"/>
          </ac:spMkLst>
        </pc:spChg>
        <pc:cxnChg chg="add mod">
          <ac:chgData name="Giorgio Oppo" userId="7df3cc3355a41cd0" providerId="LiveId" clId="{D035DFFF-8F3D-4ABC-B872-D087B8E5179C}" dt="2020-02-13T07:09:48.130" v="1380" actId="14100"/>
          <ac:cxnSpMkLst>
            <pc:docMk/>
            <pc:sldMk cId="1878664952" sldId="271"/>
            <ac:cxnSpMk id="5" creationId="{935E9E8E-3F82-4F16-83C7-DFF5584CBC54}"/>
          </ac:cxnSpMkLst>
        </pc:cxnChg>
        <pc:cxnChg chg="add mod">
          <ac:chgData name="Giorgio Oppo" userId="7df3cc3355a41cd0" providerId="LiveId" clId="{D035DFFF-8F3D-4ABC-B872-D087B8E5179C}" dt="2020-02-13T07:09:38.614" v="1377" actId="14100"/>
          <ac:cxnSpMkLst>
            <pc:docMk/>
            <pc:sldMk cId="1878664952" sldId="271"/>
            <ac:cxnSpMk id="16" creationId="{C3CAE723-C3C8-4530-92FD-9AC4A71FF9FB}"/>
          </ac:cxnSpMkLst>
        </pc:cxnChg>
        <pc:cxnChg chg="add mod">
          <ac:chgData name="Giorgio Oppo" userId="7df3cc3355a41cd0" providerId="LiveId" clId="{D035DFFF-8F3D-4ABC-B872-D087B8E5179C}" dt="2020-02-13T07:09:59.749" v="1383" actId="1076"/>
          <ac:cxnSpMkLst>
            <pc:docMk/>
            <pc:sldMk cId="1878664952" sldId="271"/>
            <ac:cxnSpMk id="21" creationId="{036CD4CB-4373-4394-A989-A5565242C11F}"/>
          </ac:cxnSpMkLst>
        </pc:cxn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cap="none" baseline="0">
                <a:solidFill>
                  <a:schemeClr val="lt1">
                    <a:lumMod val="85000"/>
                  </a:schemeClr>
                </a:solidFill>
                <a:latin typeface="+mn-lt"/>
                <a:ea typeface="+mn-ea"/>
                <a:cs typeface="+mn-cs"/>
              </a:defRPr>
            </a:pPr>
            <a:r>
              <a:rPr lang="en-US" dirty="0" err="1"/>
              <a:t>Probabilità</a:t>
            </a:r>
            <a:endParaRPr lang="en-US" dirty="0"/>
          </a:p>
        </c:rich>
      </c:tx>
      <c:overlay val="0"/>
      <c:spPr>
        <a:noFill/>
        <a:ln>
          <a:noFill/>
        </a:ln>
        <a:effectLst/>
      </c:spPr>
      <c:txPr>
        <a:bodyPr rot="0" spcFirstLastPara="1" vertOverflow="ellipsis" vert="horz" wrap="square" anchor="ctr" anchorCtr="1"/>
        <a:lstStyle/>
        <a:p>
          <a:pPr>
            <a:defRPr sz="1400" b="1" i="0" u="none" strike="noStrike" kern="1200" cap="none" baseline="0">
              <a:solidFill>
                <a:schemeClr val="lt1">
                  <a:lumMod val="85000"/>
                </a:schemeClr>
              </a:solidFill>
              <a:latin typeface="+mn-lt"/>
              <a:ea typeface="+mn-ea"/>
              <a:cs typeface="+mn-cs"/>
            </a:defRPr>
          </a:pPr>
          <a:endParaRPr lang="it-IT"/>
        </a:p>
      </c:txPr>
    </c:title>
    <c:autoTitleDeleted val="0"/>
    <c:plotArea>
      <c:layout/>
      <c:scatterChart>
        <c:scatterStyle val="smoothMarker"/>
        <c:varyColors val="0"/>
        <c:ser>
          <c:idx val="0"/>
          <c:order val="0"/>
          <c:tx>
            <c:strRef>
              <c:f>Foglio1!$B$1</c:f>
              <c:strCache>
                <c:ptCount val="1"/>
                <c:pt idx="0">
                  <c:v>Valori Y</c:v>
                </c:pt>
              </c:strCache>
            </c:strRef>
          </c:tx>
          <c:spPr>
            <a:ln w="22225" cap="rnd">
              <a:solidFill>
                <a:schemeClr val="accent1"/>
              </a:solidFill>
            </a:ln>
            <a:effectLst>
              <a:glow rad="139700">
                <a:schemeClr val="accent1">
                  <a:satMod val="175000"/>
                  <a:alpha val="14000"/>
                </a:schemeClr>
              </a:glow>
            </a:effectLst>
          </c:spPr>
          <c:marker>
            <c:symbol val="none"/>
          </c:marker>
          <c:xVal>
            <c:numRef>
              <c:f>Foglio1!$A$2:$A$1000</c:f>
              <c:numCache>
                <c:formatCode>General</c:formatCode>
                <c:ptCount val="999"/>
                <c:pt idx="0">
                  <c:v>2</c:v>
                </c:pt>
                <c:pt idx="1">
                  <c:v>3</c:v>
                </c:pt>
                <c:pt idx="2">
                  <c:v>4</c:v>
                </c:pt>
                <c:pt idx="3">
                  <c:v>5</c:v>
                </c:pt>
                <c:pt idx="4">
                  <c:v>6</c:v>
                </c:pt>
                <c:pt idx="5">
                  <c:v>7</c:v>
                </c:pt>
                <c:pt idx="6">
                  <c:v>8</c:v>
                </c:pt>
                <c:pt idx="7">
                  <c:v>9</c:v>
                </c:pt>
                <c:pt idx="8">
                  <c:v>10</c:v>
                </c:pt>
                <c:pt idx="9">
                  <c:v>11</c:v>
                </c:pt>
                <c:pt idx="10">
                  <c:v>12</c:v>
                </c:pt>
                <c:pt idx="11">
                  <c:v>13</c:v>
                </c:pt>
                <c:pt idx="12">
                  <c:v>14</c:v>
                </c:pt>
                <c:pt idx="13">
                  <c:v>15</c:v>
                </c:pt>
                <c:pt idx="14">
                  <c:v>16</c:v>
                </c:pt>
                <c:pt idx="15">
                  <c:v>17</c:v>
                </c:pt>
                <c:pt idx="16">
                  <c:v>18</c:v>
                </c:pt>
                <c:pt idx="17">
                  <c:v>19</c:v>
                </c:pt>
                <c:pt idx="18">
                  <c:v>20</c:v>
                </c:pt>
                <c:pt idx="19">
                  <c:v>21</c:v>
                </c:pt>
                <c:pt idx="20">
                  <c:v>22</c:v>
                </c:pt>
                <c:pt idx="21">
                  <c:v>23</c:v>
                </c:pt>
                <c:pt idx="22">
                  <c:v>24</c:v>
                </c:pt>
                <c:pt idx="23">
                  <c:v>25</c:v>
                </c:pt>
                <c:pt idx="24">
                  <c:v>26</c:v>
                </c:pt>
                <c:pt idx="25">
                  <c:v>27</c:v>
                </c:pt>
                <c:pt idx="26">
                  <c:v>28</c:v>
                </c:pt>
                <c:pt idx="27">
                  <c:v>29</c:v>
                </c:pt>
                <c:pt idx="28">
                  <c:v>30</c:v>
                </c:pt>
                <c:pt idx="29">
                  <c:v>31</c:v>
                </c:pt>
                <c:pt idx="30">
                  <c:v>32</c:v>
                </c:pt>
                <c:pt idx="31">
                  <c:v>33</c:v>
                </c:pt>
                <c:pt idx="32">
                  <c:v>34</c:v>
                </c:pt>
                <c:pt idx="33">
                  <c:v>35</c:v>
                </c:pt>
                <c:pt idx="34">
                  <c:v>36</c:v>
                </c:pt>
                <c:pt idx="35">
                  <c:v>37</c:v>
                </c:pt>
                <c:pt idx="36">
                  <c:v>38</c:v>
                </c:pt>
                <c:pt idx="37">
                  <c:v>39</c:v>
                </c:pt>
                <c:pt idx="38">
                  <c:v>40</c:v>
                </c:pt>
                <c:pt idx="39">
                  <c:v>41</c:v>
                </c:pt>
                <c:pt idx="40">
                  <c:v>42</c:v>
                </c:pt>
                <c:pt idx="41">
                  <c:v>43</c:v>
                </c:pt>
                <c:pt idx="42">
                  <c:v>44</c:v>
                </c:pt>
                <c:pt idx="43">
                  <c:v>45</c:v>
                </c:pt>
                <c:pt idx="44">
                  <c:v>46</c:v>
                </c:pt>
                <c:pt idx="45">
                  <c:v>47</c:v>
                </c:pt>
                <c:pt idx="46">
                  <c:v>48</c:v>
                </c:pt>
                <c:pt idx="47">
                  <c:v>49</c:v>
                </c:pt>
                <c:pt idx="48">
                  <c:v>50</c:v>
                </c:pt>
                <c:pt idx="49">
                  <c:v>51</c:v>
                </c:pt>
                <c:pt idx="50">
                  <c:v>52</c:v>
                </c:pt>
                <c:pt idx="51">
                  <c:v>53</c:v>
                </c:pt>
                <c:pt idx="52">
                  <c:v>54</c:v>
                </c:pt>
                <c:pt idx="53">
                  <c:v>55</c:v>
                </c:pt>
                <c:pt idx="54">
                  <c:v>56</c:v>
                </c:pt>
                <c:pt idx="55">
                  <c:v>57</c:v>
                </c:pt>
                <c:pt idx="56">
                  <c:v>58</c:v>
                </c:pt>
                <c:pt idx="57">
                  <c:v>59</c:v>
                </c:pt>
                <c:pt idx="58">
                  <c:v>60</c:v>
                </c:pt>
                <c:pt idx="59">
                  <c:v>61</c:v>
                </c:pt>
                <c:pt idx="60">
                  <c:v>62</c:v>
                </c:pt>
                <c:pt idx="61">
                  <c:v>63</c:v>
                </c:pt>
                <c:pt idx="62">
                  <c:v>64</c:v>
                </c:pt>
                <c:pt idx="63">
                  <c:v>65</c:v>
                </c:pt>
                <c:pt idx="64">
                  <c:v>66</c:v>
                </c:pt>
                <c:pt idx="65">
                  <c:v>67</c:v>
                </c:pt>
                <c:pt idx="66">
                  <c:v>68</c:v>
                </c:pt>
                <c:pt idx="67">
                  <c:v>69</c:v>
                </c:pt>
                <c:pt idx="68">
                  <c:v>70</c:v>
                </c:pt>
                <c:pt idx="69">
                  <c:v>71</c:v>
                </c:pt>
                <c:pt idx="70">
                  <c:v>72</c:v>
                </c:pt>
                <c:pt idx="71">
                  <c:v>73</c:v>
                </c:pt>
                <c:pt idx="72">
                  <c:v>74</c:v>
                </c:pt>
                <c:pt idx="73">
                  <c:v>75</c:v>
                </c:pt>
                <c:pt idx="74">
                  <c:v>76</c:v>
                </c:pt>
                <c:pt idx="75">
                  <c:v>77</c:v>
                </c:pt>
                <c:pt idx="76">
                  <c:v>78</c:v>
                </c:pt>
                <c:pt idx="77">
                  <c:v>79</c:v>
                </c:pt>
                <c:pt idx="78">
                  <c:v>80</c:v>
                </c:pt>
                <c:pt idx="79">
                  <c:v>81</c:v>
                </c:pt>
                <c:pt idx="80">
                  <c:v>82</c:v>
                </c:pt>
                <c:pt idx="81">
                  <c:v>83</c:v>
                </c:pt>
                <c:pt idx="82">
                  <c:v>84</c:v>
                </c:pt>
                <c:pt idx="83">
                  <c:v>85</c:v>
                </c:pt>
                <c:pt idx="84">
                  <c:v>86</c:v>
                </c:pt>
                <c:pt idx="85">
                  <c:v>87</c:v>
                </c:pt>
                <c:pt idx="86">
                  <c:v>88</c:v>
                </c:pt>
                <c:pt idx="87">
                  <c:v>89</c:v>
                </c:pt>
                <c:pt idx="88">
                  <c:v>90</c:v>
                </c:pt>
                <c:pt idx="89">
                  <c:v>91</c:v>
                </c:pt>
                <c:pt idx="90">
                  <c:v>92</c:v>
                </c:pt>
                <c:pt idx="91">
                  <c:v>93</c:v>
                </c:pt>
                <c:pt idx="92">
                  <c:v>94</c:v>
                </c:pt>
                <c:pt idx="93">
                  <c:v>95</c:v>
                </c:pt>
                <c:pt idx="94">
                  <c:v>96</c:v>
                </c:pt>
                <c:pt idx="95">
                  <c:v>97</c:v>
                </c:pt>
                <c:pt idx="96">
                  <c:v>98</c:v>
                </c:pt>
                <c:pt idx="97">
                  <c:v>99</c:v>
                </c:pt>
                <c:pt idx="98">
                  <c:v>100</c:v>
                </c:pt>
                <c:pt idx="99">
                  <c:v>101</c:v>
                </c:pt>
                <c:pt idx="100">
                  <c:v>102</c:v>
                </c:pt>
                <c:pt idx="101">
                  <c:v>103</c:v>
                </c:pt>
                <c:pt idx="102">
                  <c:v>104</c:v>
                </c:pt>
                <c:pt idx="103">
                  <c:v>105</c:v>
                </c:pt>
                <c:pt idx="104">
                  <c:v>106</c:v>
                </c:pt>
                <c:pt idx="105">
                  <c:v>107</c:v>
                </c:pt>
                <c:pt idx="106">
                  <c:v>108</c:v>
                </c:pt>
                <c:pt idx="107">
                  <c:v>109</c:v>
                </c:pt>
                <c:pt idx="108">
                  <c:v>110</c:v>
                </c:pt>
                <c:pt idx="109">
                  <c:v>111</c:v>
                </c:pt>
                <c:pt idx="110">
                  <c:v>112</c:v>
                </c:pt>
                <c:pt idx="111">
                  <c:v>113</c:v>
                </c:pt>
                <c:pt idx="112">
                  <c:v>114</c:v>
                </c:pt>
                <c:pt idx="113">
                  <c:v>115</c:v>
                </c:pt>
                <c:pt idx="114">
                  <c:v>116</c:v>
                </c:pt>
                <c:pt idx="115">
                  <c:v>117</c:v>
                </c:pt>
                <c:pt idx="116">
                  <c:v>118</c:v>
                </c:pt>
                <c:pt idx="117">
                  <c:v>119</c:v>
                </c:pt>
                <c:pt idx="118">
                  <c:v>120</c:v>
                </c:pt>
                <c:pt idx="119">
                  <c:v>121</c:v>
                </c:pt>
                <c:pt idx="120">
                  <c:v>122</c:v>
                </c:pt>
                <c:pt idx="121">
                  <c:v>123</c:v>
                </c:pt>
                <c:pt idx="122">
                  <c:v>124</c:v>
                </c:pt>
                <c:pt idx="123">
                  <c:v>125</c:v>
                </c:pt>
                <c:pt idx="124">
                  <c:v>126</c:v>
                </c:pt>
                <c:pt idx="125">
                  <c:v>127</c:v>
                </c:pt>
                <c:pt idx="126">
                  <c:v>128</c:v>
                </c:pt>
                <c:pt idx="127">
                  <c:v>129</c:v>
                </c:pt>
                <c:pt idx="128">
                  <c:v>130</c:v>
                </c:pt>
                <c:pt idx="129">
                  <c:v>131</c:v>
                </c:pt>
                <c:pt idx="130">
                  <c:v>132</c:v>
                </c:pt>
                <c:pt idx="131">
                  <c:v>133</c:v>
                </c:pt>
                <c:pt idx="132">
                  <c:v>134</c:v>
                </c:pt>
                <c:pt idx="133">
                  <c:v>135</c:v>
                </c:pt>
                <c:pt idx="134">
                  <c:v>136</c:v>
                </c:pt>
                <c:pt idx="135">
                  <c:v>137</c:v>
                </c:pt>
                <c:pt idx="136">
                  <c:v>138</c:v>
                </c:pt>
                <c:pt idx="137">
                  <c:v>139</c:v>
                </c:pt>
                <c:pt idx="138">
                  <c:v>140</c:v>
                </c:pt>
                <c:pt idx="139">
                  <c:v>141</c:v>
                </c:pt>
                <c:pt idx="140">
                  <c:v>142</c:v>
                </c:pt>
                <c:pt idx="141">
                  <c:v>143</c:v>
                </c:pt>
                <c:pt idx="142">
                  <c:v>144</c:v>
                </c:pt>
                <c:pt idx="143">
                  <c:v>145</c:v>
                </c:pt>
                <c:pt idx="144">
                  <c:v>146</c:v>
                </c:pt>
                <c:pt idx="145">
                  <c:v>147</c:v>
                </c:pt>
                <c:pt idx="146">
                  <c:v>148</c:v>
                </c:pt>
                <c:pt idx="147">
                  <c:v>149</c:v>
                </c:pt>
                <c:pt idx="148">
                  <c:v>150</c:v>
                </c:pt>
                <c:pt idx="149">
                  <c:v>151</c:v>
                </c:pt>
                <c:pt idx="150">
                  <c:v>152</c:v>
                </c:pt>
                <c:pt idx="151">
                  <c:v>153</c:v>
                </c:pt>
                <c:pt idx="152">
                  <c:v>154</c:v>
                </c:pt>
                <c:pt idx="153">
                  <c:v>155</c:v>
                </c:pt>
                <c:pt idx="154">
                  <c:v>156</c:v>
                </c:pt>
                <c:pt idx="155">
                  <c:v>157</c:v>
                </c:pt>
                <c:pt idx="156">
                  <c:v>158</c:v>
                </c:pt>
                <c:pt idx="157">
                  <c:v>159</c:v>
                </c:pt>
                <c:pt idx="158">
                  <c:v>160</c:v>
                </c:pt>
                <c:pt idx="159">
                  <c:v>161</c:v>
                </c:pt>
                <c:pt idx="160">
                  <c:v>162</c:v>
                </c:pt>
                <c:pt idx="161">
                  <c:v>163</c:v>
                </c:pt>
                <c:pt idx="162">
                  <c:v>164</c:v>
                </c:pt>
                <c:pt idx="163">
                  <c:v>165</c:v>
                </c:pt>
                <c:pt idx="164">
                  <c:v>166</c:v>
                </c:pt>
                <c:pt idx="165">
                  <c:v>167</c:v>
                </c:pt>
                <c:pt idx="166">
                  <c:v>168</c:v>
                </c:pt>
                <c:pt idx="167">
                  <c:v>169</c:v>
                </c:pt>
                <c:pt idx="168">
                  <c:v>170</c:v>
                </c:pt>
                <c:pt idx="169">
                  <c:v>171</c:v>
                </c:pt>
                <c:pt idx="170">
                  <c:v>172</c:v>
                </c:pt>
                <c:pt idx="171">
                  <c:v>173</c:v>
                </c:pt>
                <c:pt idx="172">
                  <c:v>174</c:v>
                </c:pt>
                <c:pt idx="173">
                  <c:v>175</c:v>
                </c:pt>
                <c:pt idx="174">
                  <c:v>176</c:v>
                </c:pt>
                <c:pt idx="175">
                  <c:v>177</c:v>
                </c:pt>
                <c:pt idx="176">
                  <c:v>178</c:v>
                </c:pt>
                <c:pt idx="177">
                  <c:v>179</c:v>
                </c:pt>
                <c:pt idx="178">
                  <c:v>180</c:v>
                </c:pt>
                <c:pt idx="179">
                  <c:v>181</c:v>
                </c:pt>
                <c:pt idx="180">
                  <c:v>182</c:v>
                </c:pt>
                <c:pt idx="181">
                  <c:v>183</c:v>
                </c:pt>
                <c:pt idx="182">
                  <c:v>184</c:v>
                </c:pt>
                <c:pt idx="183">
                  <c:v>185</c:v>
                </c:pt>
                <c:pt idx="184">
                  <c:v>186</c:v>
                </c:pt>
                <c:pt idx="185">
                  <c:v>187</c:v>
                </c:pt>
                <c:pt idx="186">
                  <c:v>188</c:v>
                </c:pt>
                <c:pt idx="187">
                  <c:v>189</c:v>
                </c:pt>
                <c:pt idx="188">
                  <c:v>190</c:v>
                </c:pt>
                <c:pt idx="189">
                  <c:v>191</c:v>
                </c:pt>
                <c:pt idx="190">
                  <c:v>192</c:v>
                </c:pt>
                <c:pt idx="191">
                  <c:v>193</c:v>
                </c:pt>
                <c:pt idx="192">
                  <c:v>194</c:v>
                </c:pt>
                <c:pt idx="193">
                  <c:v>195</c:v>
                </c:pt>
                <c:pt idx="194">
                  <c:v>196</c:v>
                </c:pt>
                <c:pt idx="195">
                  <c:v>197</c:v>
                </c:pt>
                <c:pt idx="196">
                  <c:v>198</c:v>
                </c:pt>
                <c:pt idx="197">
                  <c:v>199</c:v>
                </c:pt>
                <c:pt idx="198">
                  <c:v>200</c:v>
                </c:pt>
                <c:pt idx="199">
                  <c:v>201</c:v>
                </c:pt>
                <c:pt idx="200">
                  <c:v>202</c:v>
                </c:pt>
                <c:pt idx="201">
                  <c:v>203</c:v>
                </c:pt>
                <c:pt idx="202">
                  <c:v>204</c:v>
                </c:pt>
                <c:pt idx="203">
                  <c:v>205</c:v>
                </c:pt>
                <c:pt idx="204">
                  <c:v>206</c:v>
                </c:pt>
                <c:pt idx="205">
                  <c:v>207</c:v>
                </c:pt>
                <c:pt idx="206">
                  <c:v>208</c:v>
                </c:pt>
                <c:pt idx="207">
                  <c:v>209</c:v>
                </c:pt>
                <c:pt idx="208">
                  <c:v>210</c:v>
                </c:pt>
                <c:pt idx="209">
                  <c:v>211</c:v>
                </c:pt>
                <c:pt idx="210">
                  <c:v>212</c:v>
                </c:pt>
                <c:pt idx="211">
                  <c:v>213</c:v>
                </c:pt>
                <c:pt idx="212">
                  <c:v>214</c:v>
                </c:pt>
                <c:pt idx="213">
                  <c:v>215</c:v>
                </c:pt>
                <c:pt idx="214">
                  <c:v>216</c:v>
                </c:pt>
                <c:pt idx="215">
                  <c:v>217</c:v>
                </c:pt>
                <c:pt idx="216">
                  <c:v>218</c:v>
                </c:pt>
                <c:pt idx="217">
                  <c:v>219</c:v>
                </c:pt>
                <c:pt idx="218">
                  <c:v>220</c:v>
                </c:pt>
                <c:pt idx="219">
                  <c:v>221</c:v>
                </c:pt>
                <c:pt idx="220">
                  <c:v>222</c:v>
                </c:pt>
                <c:pt idx="221">
                  <c:v>223</c:v>
                </c:pt>
                <c:pt idx="222">
                  <c:v>224</c:v>
                </c:pt>
                <c:pt idx="223">
                  <c:v>225</c:v>
                </c:pt>
                <c:pt idx="224">
                  <c:v>226</c:v>
                </c:pt>
                <c:pt idx="225">
                  <c:v>227</c:v>
                </c:pt>
                <c:pt idx="226">
                  <c:v>228</c:v>
                </c:pt>
                <c:pt idx="227">
                  <c:v>229</c:v>
                </c:pt>
                <c:pt idx="228">
                  <c:v>230</c:v>
                </c:pt>
                <c:pt idx="229">
                  <c:v>231</c:v>
                </c:pt>
                <c:pt idx="230">
                  <c:v>232</c:v>
                </c:pt>
                <c:pt idx="231">
                  <c:v>233</c:v>
                </c:pt>
                <c:pt idx="232">
                  <c:v>234</c:v>
                </c:pt>
                <c:pt idx="233">
                  <c:v>235</c:v>
                </c:pt>
                <c:pt idx="234">
                  <c:v>236</c:v>
                </c:pt>
                <c:pt idx="235">
                  <c:v>237</c:v>
                </c:pt>
                <c:pt idx="236">
                  <c:v>238</c:v>
                </c:pt>
                <c:pt idx="237">
                  <c:v>239</c:v>
                </c:pt>
                <c:pt idx="238">
                  <c:v>240</c:v>
                </c:pt>
                <c:pt idx="239">
                  <c:v>241</c:v>
                </c:pt>
                <c:pt idx="240">
                  <c:v>242</c:v>
                </c:pt>
                <c:pt idx="241">
                  <c:v>243</c:v>
                </c:pt>
                <c:pt idx="242">
                  <c:v>244</c:v>
                </c:pt>
                <c:pt idx="243">
                  <c:v>245</c:v>
                </c:pt>
                <c:pt idx="244">
                  <c:v>246</c:v>
                </c:pt>
                <c:pt idx="245">
                  <c:v>247</c:v>
                </c:pt>
                <c:pt idx="246">
                  <c:v>248</c:v>
                </c:pt>
                <c:pt idx="247">
                  <c:v>249</c:v>
                </c:pt>
                <c:pt idx="248">
                  <c:v>250</c:v>
                </c:pt>
                <c:pt idx="249">
                  <c:v>251</c:v>
                </c:pt>
                <c:pt idx="250">
                  <c:v>252</c:v>
                </c:pt>
                <c:pt idx="251">
                  <c:v>253</c:v>
                </c:pt>
                <c:pt idx="252">
                  <c:v>254</c:v>
                </c:pt>
                <c:pt idx="253">
                  <c:v>255</c:v>
                </c:pt>
                <c:pt idx="254">
                  <c:v>256</c:v>
                </c:pt>
                <c:pt idx="255">
                  <c:v>257</c:v>
                </c:pt>
                <c:pt idx="256">
                  <c:v>258</c:v>
                </c:pt>
                <c:pt idx="257">
                  <c:v>259</c:v>
                </c:pt>
                <c:pt idx="258">
                  <c:v>260</c:v>
                </c:pt>
                <c:pt idx="259">
                  <c:v>261</c:v>
                </c:pt>
                <c:pt idx="260">
                  <c:v>262</c:v>
                </c:pt>
                <c:pt idx="261">
                  <c:v>263</c:v>
                </c:pt>
                <c:pt idx="262">
                  <c:v>264</c:v>
                </c:pt>
                <c:pt idx="263">
                  <c:v>265</c:v>
                </c:pt>
                <c:pt idx="264">
                  <c:v>266</c:v>
                </c:pt>
                <c:pt idx="265">
                  <c:v>267</c:v>
                </c:pt>
                <c:pt idx="266">
                  <c:v>268</c:v>
                </c:pt>
                <c:pt idx="267">
                  <c:v>269</c:v>
                </c:pt>
                <c:pt idx="268">
                  <c:v>270</c:v>
                </c:pt>
                <c:pt idx="269">
                  <c:v>271</c:v>
                </c:pt>
                <c:pt idx="270">
                  <c:v>272</c:v>
                </c:pt>
                <c:pt idx="271">
                  <c:v>273</c:v>
                </c:pt>
                <c:pt idx="272">
                  <c:v>274</c:v>
                </c:pt>
                <c:pt idx="273">
                  <c:v>275</c:v>
                </c:pt>
                <c:pt idx="274">
                  <c:v>276</c:v>
                </c:pt>
                <c:pt idx="275">
                  <c:v>277</c:v>
                </c:pt>
                <c:pt idx="276">
                  <c:v>278</c:v>
                </c:pt>
                <c:pt idx="277">
                  <c:v>279</c:v>
                </c:pt>
                <c:pt idx="278">
                  <c:v>280</c:v>
                </c:pt>
                <c:pt idx="279">
                  <c:v>281</c:v>
                </c:pt>
                <c:pt idx="280">
                  <c:v>282</c:v>
                </c:pt>
                <c:pt idx="281">
                  <c:v>283</c:v>
                </c:pt>
                <c:pt idx="282">
                  <c:v>284</c:v>
                </c:pt>
                <c:pt idx="283">
                  <c:v>285</c:v>
                </c:pt>
                <c:pt idx="284">
                  <c:v>286</c:v>
                </c:pt>
                <c:pt idx="285">
                  <c:v>287</c:v>
                </c:pt>
                <c:pt idx="286">
                  <c:v>288</c:v>
                </c:pt>
                <c:pt idx="287">
                  <c:v>289</c:v>
                </c:pt>
                <c:pt idx="288">
                  <c:v>290</c:v>
                </c:pt>
                <c:pt idx="289">
                  <c:v>291</c:v>
                </c:pt>
                <c:pt idx="290">
                  <c:v>292</c:v>
                </c:pt>
                <c:pt idx="291">
                  <c:v>293</c:v>
                </c:pt>
                <c:pt idx="292">
                  <c:v>294</c:v>
                </c:pt>
                <c:pt idx="293">
                  <c:v>295</c:v>
                </c:pt>
                <c:pt idx="294">
                  <c:v>296</c:v>
                </c:pt>
                <c:pt idx="295">
                  <c:v>297</c:v>
                </c:pt>
                <c:pt idx="296">
                  <c:v>298</c:v>
                </c:pt>
                <c:pt idx="297">
                  <c:v>299</c:v>
                </c:pt>
                <c:pt idx="298">
                  <c:v>300</c:v>
                </c:pt>
                <c:pt idx="299">
                  <c:v>301</c:v>
                </c:pt>
                <c:pt idx="300">
                  <c:v>302</c:v>
                </c:pt>
                <c:pt idx="301">
                  <c:v>303</c:v>
                </c:pt>
                <c:pt idx="302">
                  <c:v>304</c:v>
                </c:pt>
                <c:pt idx="303">
                  <c:v>305</c:v>
                </c:pt>
                <c:pt idx="304">
                  <c:v>306</c:v>
                </c:pt>
                <c:pt idx="305">
                  <c:v>307</c:v>
                </c:pt>
                <c:pt idx="306">
                  <c:v>308</c:v>
                </c:pt>
                <c:pt idx="307">
                  <c:v>309</c:v>
                </c:pt>
                <c:pt idx="308">
                  <c:v>310</c:v>
                </c:pt>
                <c:pt idx="309">
                  <c:v>311</c:v>
                </c:pt>
                <c:pt idx="310">
                  <c:v>312</c:v>
                </c:pt>
                <c:pt idx="311">
                  <c:v>313</c:v>
                </c:pt>
                <c:pt idx="312">
                  <c:v>314</c:v>
                </c:pt>
                <c:pt idx="313">
                  <c:v>315</c:v>
                </c:pt>
                <c:pt idx="314">
                  <c:v>316</c:v>
                </c:pt>
                <c:pt idx="315">
                  <c:v>317</c:v>
                </c:pt>
                <c:pt idx="316">
                  <c:v>318</c:v>
                </c:pt>
                <c:pt idx="317">
                  <c:v>319</c:v>
                </c:pt>
                <c:pt idx="318">
                  <c:v>320</c:v>
                </c:pt>
                <c:pt idx="319">
                  <c:v>321</c:v>
                </c:pt>
                <c:pt idx="320">
                  <c:v>322</c:v>
                </c:pt>
                <c:pt idx="321">
                  <c:v>323</c:v>
                </c:pt>
                <c:pt idx="322">
                  <c:v>324</c:v>
                </c:pt>
                <c:pt idx="323">
                  <c:v>325</c:v>
                </c:pt>
                <c:pt idx="324">
                  <c:v>326</c:v>
                </c:pt>
                <c:pt idx="325">
                  <c:v>327</c:v>
                </c:pt>
                <c:pt idx="326">
                  <c:v>328</c:v>
                </c:pt>
                <c:pt idx="327">
                  <c:v>329</c:v>
                </c:pt>
                <c:pt idx="328">
                  <c:v>330</c:v>
                </c:pt>
                <c:pt idx="329">
                  <c:v>331</c:v>
                </c:pt>
                <c:pt idx="330">
                  <c:v>332</c:v>
                </c:pt>
                <c:pt idx="331">
                  <c:v>333</c:v>
                </c:pt>
                <c:pt idx="332">
                  <c:v>334</c:v>
                </c:pt>
                <c:pt idx="333">
                  <c:v>335</c:v>
                </c:pt>
                <c:pt idx="334">
                  <c:v>336</c:v>
                </c:pt>
                <c:pt idx="335">
                  <c:v>337</c:v>
                </c:pt>
                <c:pt idx="336">
                  <c:v>338</c:v>
                </c:pt>
                <c:pt idx="337">
                  <c:v>339</c:v>
                </c:pt>
                <c:pt idx="338">
                  <c:v>340</c:v>
                </c:pt>
                <c:pt idx="339">
                  <c:v>341</c:v>
                </c:pt>
                <c:pt idx="340">
                  <c:v>342</c:v>
                </c:pt>
                <c:pt idx="341">
                  <c:v>343</c:v>
                </c:pt>
                <c:pt idx="342">
                  <c:v>344</c:v>
                </c:pt>
                <c:pt idx="343">
                  <c:v>345</c:v>
                </c:pt>
                <c:pt idx="344">
                  <c:v>346</c:v>
                </c:pt>
                <c:pt idx="345">
                  <c:v>347</c:v>
                </c:pt>
                <c:pt idx="346">
                  <c:v>348</c:v>
                </c:pt>
                <c:pt idx="347">
                  <c:v>349</c:v>
                </c:pt>
                <c:pt idx="348">
                  <c:v>350</c:v>
                </c:pt>
                <c:pt idx="349">
                  <c:v>351</c:v>
                </c:pt>
                <c:pt idx="350">
                  <c:v>352</c:v>
                </c:pt>
                <c:pt idx="351">
                  <c:v>353</c:v>
                </c:pt>
                <c:pt idx="352">
                  <c:v>354</c:v>
                </c:pt>
                <c:pt idx="353">
                  <c:v>355</c:v>
                </c:pt>
                <c:pt idx="354">
                  <c:v>356</c:v>
                </c:pt>
                <c:pt idx="355">
                  <c:v>357</c:v>
                </c:pt>
                <c:pt idx="356">
                  <c:v>358</c:v>
                </c:pt>
                <c:pt idx="357">
                  <c:v>359</c:v>
                </c:pt>
                <c:pt idx="358">
                  <c:v>360</c:v>
                </c:pt>
                <c:pt idx="359">
                  <c:v>361</c:v>
                </c:pt>
                <c:pt idx="360">
                  <c:v>362</c:v>
                </c:pt>
                <c:pt idx="361">
                  <c:v>363</c:v>
                </c:pt>
                <c:pt idx="362">
                  <c:v>364</c:v>
                </c:pt>
                <c:pt idx="363">
                  <c:v>365</c:v>
                </c:pt>
                <c:pt idx="364">
                  <c:v>366</c:v>
                </c:pt>
                <c:pt idx="365">
                  <c:v>367</c:v>
                </c:pt>
                <c:pt idx="366">
                  <c:v>368</c:v>
                </c:pt>
                <c:pt idx="367">
                  <c:v>369</c:v>
                </c:pt>
                <c:pt idx="368">
                  <c:v>370</c:v>
                </c:pt>
                <c:pt idx="369">
                  <c:v>371</c:v>
                </c:pt>
                <c:pt idx="370">
                  <c:v>372</c:v>
                </c:pt>
                <c:pt idx="371">
                  <c:v>373</c:v>
                </c:pt>
                <c:pt idx="372">
                  <c:v>374</c:v>
                </c:pt>
                <c:pt idx="373">
                  <c:v>375</c:v>
                </c:pt>
                <c:pt idx="374">
                  <c:v>376</c:v>
                </c:pt>
                <c:pt idx="375">
                  <c:v>377</c:v>
                </c:pt>
                <c:pt idx="376">
                  <c:v>378</c:v>
                </c:pt>
                <c:pt idx="377">
                  <c:v>379</c:v>
                </c:pt>
                <c:pt idx="378">
                  <c:v>380</c:v>
                </c:pt>
                <c:pt idx="379">
                  <c:v>381</c:v>
                </c:pt>
                <c:pt idx="380">
                  <c:v>382</c:v>
                </c:pt>
                <c:pt idx="381">
                  <c:v>383</c:v>
                </c:pt>
                <c:pt idx="382">
                  <c:v>384</c:v>
                </c:pt>
                <c:pt idx="383">
                  <c:v>385</c:v>
                </c:pt>
                <c:pt idx="384">
                  <c:v>386</c:v>
                </c:pt>
                <c:pt idx="385">
                  <c:v>387</c:v>
                </c:pt>
                <c:pt idx="386">
                  <c:v>388</c:v>
                </c:pt>
                <c:pt idx="387">
                  <c:v>389</c:v>
                </c:pt>
                <c:pt idx="388">
                  <c:v>390</c:v>
                </c:pt>
                <c:pt idx="389">
                  <c:v>391</c:v>
                </c:pt>
                <c:pt idx="390">
                  <c:v>392</c:v>
                </c:pt>
                <c:pt idx="391">
                  <c:v>393</c:v>
                </c:pt>
                <c:pt idx="392">
                  <c:v>394</c:v>
                </c:pt>
                <c:pt idx="393">
                  <c:v>395</c:v>
                </c:pt>
                <c:pt idx="394">
                  <c:v>396</c:v>
                </c:pt>
                <c:pt idx="395">
                  <c:v>397</c:v>
                </c:pt>
                <c:pt idx="396">
                  <c:v>398</c:v>
                </c:pt>
                <c:pt idx="397">
                  <c:v>399</c:v>
                </c:pt>
                <c:pt idx="398">
                  <c:v>400</c:v>
                </c:pt>
                <c:pt idx="399">
                  <c:v>401</c:v>
                </c:pt>
                <c:pt idx="400">
                  <c:v>402</c:v>
                </c:pt>
                <c:pt idx="401">
                  <c:v>403</c:v>
                </c:pt>
                <c:pt idx="402">
                  <c:v>404</c:v>
                </c:pt>
                <c:pt idx="403">
                  <c:v>405</c:v>
                </c:pt>
                <c:pt idx="404">
                  <c:v>406</c:v>
                </c:pt>
                <c:pt idx="405">
                  <c:v>407</c:v>
                </c:pt>
                <c:pt idx="406">
                  <c:v>408</c:v>
                </c:pt>
                <c:pt idx="407">
                  <c:v>409</c:v>
                </c:pt>
                <c:pt idx="408">
                  <c:v>410</c:v>
                </c:pt>
                <c:pt idx="409">
                  <c:v>411</c:v>
                </c:pt>
                <c:pt idx="410">
                  <c:v>412</c:v>
                </c:pt>
                <c:pt idx="411">
                  <c:v>413</c:v>
                </c:pt>
                <c:pt idx="412">
                  <c:v>414</c:v>
                </c:pt>
                <c:pt idx="413">
                  <c:v>415</c:v>
                </c:pt>
                <c:pt idx="414">
                  <c:v>416</c:v>
                </c:pt>
                <c:pt idx="415">
                  <c:v>417</c:v>
                </c:pt>
                <c:pt idx="416">
                  <c:v>418</c:v>
                </c:pt>
                <c:pt idx="417">
                  <c:v>419</c:v>
                </c:pt>
                <c:pt idx="418">
                  <c:v>420</c:v>
                </c:pt>
                <c:pt idx="419">
                  <c:v>421</c:v>
                </c:pt>
                <c:pt idx="420">
                  <c:v>422</c:v>
                </c:pt>
                <c:pt idx="421">
                  <c:v>423</c:v>
                </c:pt>
                <c:pt idx="422">
                  <c:v>424</c:v>
                </c:pt>
                <c:pt idx="423">
                  <c:v>425</c:v>
                </c:pt>
                <c:pt idx="424">
                  <c:v>426</c:v>
                </c:pt>
                <c:pt idx="425">
                  <c:v>427</c:v>
                </c:pt>
                <c:pt idx="426">
                  <c:v>428</c:v>
                </c:pt>
                <c:pt idx="427">
                  <c:v>429</c:v>
                </c:pt>
                <c:pt idx="428">
                  <c:v>430</c:v>
                </c:pt>
                <c:pt idx="429">
                  <c:v>431</c:v>
                </c:pt>
                <c:pt idx="430">
                  <c:v>432</c:v>
                </c:pt>
                <c:pt idx="431">
                  <c:v>433</c:v>
                </c:pt>
                <c:pt idx="432">
                  <c:v>434</c:v>
                </c:pt>
                <c:pt idx="433">
                  <c:v>435</c:v>
                </c:pt>
                <c:pt idx="434">
                  <c:v>436</c:v>
                </c:pt>
                <c:pt idx="435">
                  <c:v>437</c:v>
                </c:pt>
                <c:pt idx="436">
                  <c:v>438</c:v>
                </c:pt>
                <c:pt idx="437">
                  <c:v>439</c:v>
                </c:pt>
                <c:pt idx="438">
                  <c:v>440</c:v>
                </c:pt>
                <c:pt idx="439">
                  <c:v>441</c:v>
                </c:pt>
                <c:pt idx="440">
                  <c:v>442</c:v>
                </c:pt>
                <c:pt idx="441">
                  <c:v>443</c:v>
                </c:pt>
                <c:pt idx="442">
                  <c:v>444</c:v>
                </c:pt>
                <c:pt idx="443">
                  <c:v>445</c:v>
                </c:pt>
                <c:pt idx="444">
                  <c:v>446</c:v>
                </c:pt>
                <c:pt idx="445">
                  <c:v>447</c:v>
                </c:pt>
                <c:pt idx="446">
                  <c:v>448</c:v>
                </c:pt>
                <c:pt idx="447">
                  <c:v>449</c:v>
                </c:pt>
                <c:pt idx="448">
                  <c:v>450</c:v>
                </c:pt>
                <c:pt idx="449">
                  <c:v>451</c:v>
                </c:pt>
                <c:pt idx="450">
                  <c:v>452</c:v>
                </c:pt>
                <c:pt idx="451">
                  <c:v>453</c:v>
                </c:pt>
                <c:pt idx="452">
                  <c:v>454</c:v>
                </c:pt>
                <c:pt idx="453">
                  <c:v>455</c:v>
                </c:pt>
                <c:pt idx="454">
                  <c:v>456</c:v>
                </c:pt>
                <c:pt idx="455">
                  <c:v>457</c:v>
                </c:pt>
                <c:pt idx="456">
                  <c:v>458</c:v>
                </c:pt>
                <c:pt idx="457">
                  <c:v>459</c:v>
                </c:pt>
                <c:pt idx="458">
                  <c:v>460</c:v>
                </c:pt>
                <c:pt idx="459">
                  <c:v>461</c:v>
                </c:pt>
                <c:pt idx="460">
                  <c:v>462</c:v>
                </c:pt>
                <c:pt idx="461">
                  <c:v>463</c:v>
                </c:pt>
                <c:pt idx="462">
                  <c:v>464</c:v>
                </c:pt>
                <c:pt idx="463">
                  <c:v>465</c:v>
                </c:pt>
                <c:pt idx="464">
                  <c:v>466</c:v>
                </c:pt>
                <c:pt idx="465">
                  <c:v>467</c:v>
                </c:pt>
                <c:pt idx="466">
                  <c:v>468</c:v>
                </c:pt>
                <c:pt idx="467">
                  <c:v>469</c:v>
                </c:pt>
                <c:pt idx="468">
                  <c:v>470</c:v>
                </c:pt>
                <c:pt idx="469">
                  <c:v>471</c:v>
                </c:pt>
                <c:pt idx="470">
                  <c:v>472</c:v>
                </c:pt>
                <c:pt idx="471">
                  <c:v>473</c:v>
                </c:pt>
                <c:pt idx="472">
                  <c:v>474</c:v>
                </c:pt>
                <c:pt idx="473">
                  <c:v>475</c:v>
                </c:pt>
                <c:pt idx="474">
                  <c:v>476</c:v>
                </c:pt>
                <c:pt idx="475">
                  <c:v>477</c:v>
                </c:pt>
                <c:pt idx="476">
                  <c:v>478</c:v>
                </c:pt>
                <c:pt idx="477">
                  <c:v>479</c:v>
                </c:pt>
                <c:pt idx="478">
                  <c:v>480</c:v>
                </c:pt>
                <c:pt idx="479">
                  <c:v>481</c:v>
                </c:pt>
                <c:pt idx="480">
                  <c:v>482</c:v>
                </c:pt>
                <c:pt idx="481">
                  <c:v>483</c:v>
                </c:pt>
                <c:pt idx="482">
                  <c:v>484</c:v>
                </c:pt>
                <c:pt idx="483">
                  <c:v>485</c:v>
                </c:pt>
                <c:pt idx="484">
                  <c:v>486</c:v>
                </c:pt>
                <c:pt idx="485">
                  <c:v>487</c:v>
                </c:pt>
                <c:pt idx="486">
                  <c:v>488</c:v>
                </c:pt>
                <c:pt idx="487">
                  <c:v>489</c:v>
                </c:pt>
                <c:pt idx="488">
                  <c:v>490</c:v>
                </c:pt>
                <c:pt idx="489">
                  <c:v>491</c:v>
                </c:pt>
                <c:pt idx="490">
                  <c:v>492</c:v>
                </c:pt>
                <c:pt idx="491">
                  <c:v>493</c:v>
                </c:pt>
                <c:pt idx="492">
                  <c:v>494</c:v>
                </c:pt>
                <c:pt idx="493">
                  <c:v>495</c:v>
                </c:pt>
                <c:pt idx="494">
                  <c:v>496</c:v>
                </c:pt>
                <c:pt idx="495">
                  <c:v>497</c:v>
                </c:pt>
                <c:pt idx="496">
                  <c:v>498</c:v>
                </c:pt>
                <c:pt idx="497">
                  <c:v>499</c:v>
                </c:pt>
                <c:pt idx="498">
                  <c:v>500</c:v>
                </c:pt>
                <c:pt idx="499">
                  <c:v>501</c:v>
                </c:pt>
                <c:pt idx="500">
                  <c:v>502</c:v>
                </c:pt>
                <c:pt idx="501">
                  <c:v>503</c:v>
                </c:pt>
                <c:pt idx="502">
                  <c:v>504</c:v>
                </c:pt>
                <c:pt idx="503">
                  <c:v>505</c:v>
                </c:pt>
                <c:pt idx="504">
                  <c:v>506</c:v>
                </c:pt>
                <c:pt idx="505">
                  <c:v>507</c:v>
                </c:pt>
                <c:pt idx="506">
                  <c:v>508</c:v>
                </c:pt>
                <c:pt idx="507">
                  <c:v>509</c:v>
                </c:pt>
                <c:pt idx="508">
                  <c:v>510</c:v>
                </c:pt>
                <c:pt idx="509">
                  <c:v>511</c:v>
                </c:pt>
                <c:pt idx="510">
                  <c:v>512</c:v>
                </c:pt>
                <c:pt idx="511">
                  <c:v>513</c:v>
                </c:pt>
                <c:pt idx="512">
                  <c:v>514</c:v>
                </c:pt>
                <c:pt idx="513">
                  <c:v>515</c:v>
                </c:pt>
                <c:pt idx="514">
                  <c:v>516</c:v>
                </c:pt>
                <c:pt idx="515">
                  <c:v>517</c:v>
                </c:pt>
                <c:pt idx="516">
                  <c:v>518</c:v>
                </c:pt>
                <c:pt idx="517">
                  <c:v>519</c:v>
                </c:pt>
                <c:pt idx="518">
                  <c:v>520</c:v>
                </c:pt>
                <c:pt idx="519">
                  <c:v>521</c:v>
                </c:pt>
                <c:pt idx="520">
                  <c:v>522</c:v>
                </c:pt>
                <c:pt idx="521">
                  <c:v>523</c:v>
                </c:pt>
                <c:pt idx="522">
                  <c:v>524</c:v>
                </c:pt>
                <c:pt idx="523">
                  <c:v>525</c:v>
                </c:pt>
                <c:pt idx="524">
                  <c:v>526</c:v>
                </c:pt>
                <c:pt idx="525">
                  <c:v>527</c:v>
                </c:pt>
                <c:pt idx="526">
                  <c:v>528</c:v>
                </c:pt>
                <c:pt idx="527">
                  <c:v>529</c:v>
                </c:pt>
                <c:pt idx="528">
                  <c:v>530</c:v>
                </c:pt>
                <c:pt idx="529">
                  <c:v>531</c:v>
                </c:pt>
                <c:pt idx="530">
                  <c:v>532</c:v>
                </c:pt>
                <c:pt idx="531">
                  <c:v>533</c:v>
                </c:pt>
                <c:pt idx="532">
                  <c:v>534</c:v>
                </c:pt>
                <c:pt idx="533">
                  <c:v>535</c:v>
                </c:pt>
                <c:pt idx="534">
                  <c:v>536</c:v>
                </c:pt>
                <c:pt idx="535">
                  <c:v>537</c:v>
                </c:pt>
                <c:pt idx="536">
                  <c:v>538</c:v>
                </c:pt>
                <c:pt idx="537">
                  <c:v>539</c:v>
                </c:pt>
                <c:pt idx="538">
                  <c:v>540</c:v>
                </c:pt>
                <c:pt idx="539">
                  <c:v>541</c:v>
                </c:pt>
                <c:pt idx="540">
                  <c:v>542</c:v>
                </c:pt>
                <c:pt idx="541">
                  <c:v>543</c:v>
                </c:pt>
                <c:pt idx="542">
                  <c:v>544</c:v>
                </c:pt>
                <c:pt idx="543">
                  <c:v>545</c:v>
                </c:pt>
                <c:pt idx="544">
                  <c:v>546</c:v>
                </c:pt>
                <c:pt idx="545">
                  <c:v>547</c:v>
                </c:pt>
                <c:pt idx="546">
                  <c:v>548</c:v>
                </c:pt>
                <c:pt idx="547">
                  <c:v>549</c:v>
                </c:pt>
                <c:pt idx="548">
                  <c:v>550</c:v>
                </c:pt>
                <c:pt idx="549">
                  <c:v>551</c:v>
                </c:pt>
                <c:pt idx="550">
                  <c:v>552</c:v>
                </c:pt>
                <c:pt idx="551">
                  <c:v>553</c:v>
                </c:pt>
                <c:pt idx="552">
                  <c:v>554</c:v>
                </c:pt>
                <c:pt idx="553">
                  <c:v>555</c:v>
                </c:pt>
                <c:pt idx="554">
                  <c:v>556</c:v>
                </c:pt>
                <c:pt idx="555">
                  <c:v>557</c:v>
                </c:pt>
                <c:pt idx="556">
                  <c:v>558</c:v>
                </c:pt>
                <c:pt idx="557">
                  <c:v>559</c:v>
                </c:pt>
                <c:pt idx="558">
                  <c:v>560</c:v>
                </c:pt>
                <c:pt idx="559">
                  <c:v>561</c:v>
                </c:pt>
                <c:pt idx="560">
                  <c:v>562</c:v>
                </c:pt>
                <c:pt idx="561">
                  <c:v>563</c:v>
                </c:pt>
                <c:pt idx="562">
                  <c:v>564</c:v>
                </c:pt>
                <c:pt idx="563">
                  <c:v>565</c:v>
                </c:pt>
                <c:pt idx="564">
                  <c:v>566</c:v>
                </c:pt>
                <c:pt idx="565">
                  <c:v>567</c:v>
                </c:pt>
                <c:pt idx="566">
                  <c:v>568</c:v>
                </c:pt>
                <c:pt idx="567">
                  <c:v>569</c:v>
                </c:pt>
                <c:pt idx="568">
                  <c:v>570</c:v>
                </c:pt>
                <c:pt idx="569">
                  <c:v>571</c:v>
                </c:pt>
                <c:pt idx="570">
                  <c:v>572</c:v>
                </c:pt>
                <c:pt idx="571">
                  <c:v>573</c:v>
                </c:pt>
                <c:pt idx="572">
                  <c:v>574</c:v>
                </c:pt>
                <c:pt idx="573">
                  <c:v>575</c:v>
                </c:pt>
                <c:pt idx="574">
                  <c:v>576</c:v>
                </c:pt>
                <c:pt idx="575">
                  <c:v>577</c:v>
                </c:pt>
                <c:pt idx="576">
                  <c:v>578</c:v>
                </c:pt>
                <c:pt idx="577">
                  <c:v>579</c:v>
                </c:pt>
                <c:pt idx="578">
                  <c:v>580</c:v>
                </c:pt>
                <c:pt idx="579">
                  <c:v>581</c:v>
                </c:pt>
                <c:pt idx="580">
                  <c:v>582</c:v>
                </c:pt>
                <c:pt idx="581">
                  <c:v>583</c:v>
                </c:pt>
                <c:pt idx="582">
                  <c:v>584</c:v>
                </c:pt>
                <c:pt idx="583">
                  <c:v>585</c:v>
                </c:pt>
                <c:pt idx="584">
                  <c:v>586</c:v>
                </c:pt>
                <c:pt idx="585">
                  <c:v>587</c:v>
                </c:pt>
                <c:pt idx="586">
                  <c:v>588</c:v>
                </c:pt>
                <c:pt idx="587">
                  <c:v>589</c:v>
                </c:pt>
                <c:pt idx="588">
                  <c:v>590</c:v>
                </c:pt>
                <c:pt idx="589">
                  <c:v>591</c:v>
                </c:pt>
                <c:pt idx="590">
                  <c:v>592</c:v>
                </c:pt>
                <c:pt idx="591">
                  <c:v>593</c:v>
                </c:pt>
                <c:pt idx="592">
                  <c:v>594</c:v>
                </c:pt>
                <c:pt idx="593">
                  <c:v>595</c:v>
                </c:pt>
                <c:pt idx="594">
                  <c:v>596</c:v>
                </c:pt>
                <c:pt idx="595">
                  <c:v>597</c:v>
                </c:pt>
                <c:pt idx="596">
                  <c:v>598</c:v>
                </c:pt>
                <c:pt idx="597">
                  <c:v>599</c:v>
                </c:pt>
                <c:pt idx="598">
                  <c:v>600</c:v>
                </c:pt>
                <c:pt idx="599">
                  <c:v>601</c:v>
                </c:pt>
                <c:pt idx="600">
                  <c:v>602</c:v>
                </c:pt>
                <c:pt idx="601">
                  <c:v>603</c:v>
                </c:pt>
                <c:pt idx="602">
                  <c:v>604</c:v>
                </c:pt>
                <c:pt idx="603">
                  <c:v>605</c:v>
                </c:pt>
                <c:pt idx="604">
                  <c:v>606</c:v>
                </c:pt>
                <c:pt idx="605">
                  <c:v>607</c:v>
                </c:pt>
                <c:pt idx="606">
                  <c:v>608</c:v>
                </c:pt>
                <c:pt idx="607">
                  <c:v>609</c:v>
                </c:pt>
                <c:pt idx="608">
                  <c:v>610</c:v>
                </c:pt>
                <c:pt idx="609">
                  <c:v>611</c:v>
                </c:pt>
                <c:pt idx="610">
                  <c:v>612</c:v>
                </c:pt>
                <c:pt idx="611">
                  <c:v>613</c:v>
                </c:pt>
                <c:pt idx="612">
                  <c:v>614</c:v>
                </c:pt>
                <c:pt idx="613">
                  <c:v>615</c:v>
                </c:pt>
                <c:pt idx="614">
                  <c:v>616</c:v>
                </c:pt>
                <c:pt idx="615">
                  <c:v>617</c:v>
                </c:pt>
                <c:pt idx="616">
                  <c:v>618</c:v>
                </c:pt>
                <c:pt idx="617">
                  <c:v>619</c:v>
                </c:pt>
                <c:pt idx="618">
                  <c:v>620</c:v>
                </c:pt>
                <c:pt idx="619">
                  <c:v>621</c:v>
                </c:pt>
                <c:pt idx="620">
                  <c:v>622</c:v>
                </c:pt>
                <c:pt idx="621">
                  <c:v>623</c:v>
                </c:pt>
                <c:pt idx="622">
                  <c:v>624</c:v>
                </c:pt>
                <c:pt idx="623">
                  <c:v>625</c:v>
                </c:pt>
                <c:pt idx="624">
                  <c:v>626</c:v>
                </c:pt>
                <c:pt idx="625">
                  <c:v>627</c:v>
                </c:pt>
                <c:pt idx="626">
                  <c:v>628</c:v>
                </c:pt>
                <c:pt idx="627">
                  <c:v>629</c:v>
                </c:pt>
                <c:pt idx="628">
                  <c:v>630</c:v>
                </c:pt>
                <c:pt idx="629">
                  <c:v>631</c:v>
                </c:pt>
                <c:pt idx="630">
                  <c:v>632</c:v>
                </c:pt>
                <c:pt idx="631">
                  <c:v>633</c:v>
                </c:pt>
                <c:pt idx="632">
                  <c:v>634</c:v>
                </c:pt>
                <c:pt idx="633">
                  <c:v>635</c:v>
                </c:pt>
                <c:pt idx="634">
                  <c:v>636</c:v>
                </c:pt>
                <c:pt idx="635">
                  <c:v>637</c:v>
                </c:pt>
                <c:pt idx="636">
                  <c:v>638</c:v>
                </c:pt>
                <c:pt idx="637">
                  <c:v>639</c:v>
                </c:pt>
                <c:pt idx="638">
                  <c:v>640</c:v>
                </c:pt>
                <c:pt idx="639">
                  <c:v>641</c:v>
                </c:pt>
                <c:pt idx="640">
                  <c:v>642</c:v>
                </c:pt>
                <c:pt idx="641">
                  <c:v>643</c:v>
                </c:pt>
                <c:pt idx="642">
                  <c:v>644</c:v>
                </c:pt>
                <c:pt idx="643">
                  <c:v>645</c:v>
                </c:pt>
                <c:pt idx="644">
                  <c:v>646</c:v>
                </c:pt>
                <c:pt idx="645">
                  <c:v>647</c:v>
                </c:pt>
                <c:pt idx="646">
                  <c:v>648</c:v>
                </c:pt>
                <c:pt idx="647">
                  <c:v>649</c:v>
                </c:pt>
                <c:pt idx="648">
                  <c:v>650</c:v>
                </c:pt>
                <c:pt idx="649">
                  <c:v>651</c:v>
                </c:pt>
                <c:pt idx="650">
                  <c:v>652</c:v>
                </c:pt>
                <c:pt idx="651">
                  <c:v>653</c:v>
                </c:pt>
                <c:pt idx="652">
                  <c:v>654</c:v>
                </c:pt>
                <c:pt idx="653">
                  <c:v>655</c:v>
                </c:pt>
                <c:pt idx="654">
                  <c:v>656</c:v>
                </c:pt>
                <c:pt idx="655">
                  <c:v>657</c:v>
                </c:pt>
                <c:pt idx="656">
                  <c:v>658</c:v>
                </c:pt>
                <c:pt idx="657">
                  <c:v>659</c:v>
                </c:pt>
                <c:pt idx="658">
                  <c:v>660</c:v>
                </c:pt>
                <c:pt idx="659">
                  <c:v>661</c:v>
                </c:pt>
                <c:pt idx="660">
                  <c:v>662</c:v>
                </c:pt>
                <c:pt idx="661">
                  <c:v>663</c:v>
                </c:pt>
                <c:pt idx="662">
                  <c:v>664</c:v>
                </c:pt>
                <c:pt idx="663">
                  <c:v>665</c:v>
                </c:pt>
                <c:pt idx="664">
                  <c:v>666</c:v>
                </c:pt>
                <c:pt idx="665">
                  <c:v>667</c:v>
                </c:pt>
                <c:pt idx="666">
                  <c:v>668</c:v>
                </c:pt>
                <c:pt idx="667">
                  <c:v>669</c:v>
                </c:pt>
                <c:pt idx="668">
                  <c:v>670</c:v>
                </c:pt>
                <c:pt idx="669">
                  <c:v>671</c:v>
                </c:pt>
                <c:pt idx="670">
                  <c:v>672</c:v>
                </c:pt>
                <c:pt idx="671">
                  <c:v>673</c:v>
                </c:pt>
                <c:pt idx="672">
                  <c:v>674</c:v>
                </c:pt>
                <c:pt idx="673">
                  <c:v>675</c:v>
                </c:pt>
                <c:pt idx="674">
                  <c:v>676</c:v>
                </c:pt>
                <c:pt idx="675">
                  <c:v>677</c:v>
                </c:pt>
                <c:pt idx="676">
                  <c:v>678</c:v>
                </c:pt>
                <c:pt idx="677">
                  <c:v>679</c:v>
                </c:pt>
                <c:pt idx="678">
                  <c:v>680</c:v>
                </c:pt>
                <c:pt idx="679">
                  <c:v>681</c:v>
                </c:pt>
                <c:pt idx="680">
                  <c:v>682</c:v>
                </c:pt>
                <c:pt idx="681">
                  <c:v>683</c:v>
                </c:pt>
                <c:pt idx="682">
                  <c:v>684</c:v>
                </c:pt>
                <c:pt idx="683">
                  <c:v>685</c:v>
                </c:pt>
                <c:pt idx="684">
                  <c:v>686</c:v>
                </c:pt>
                <c:pt idx="685">
                  <c:v>687</c:v>
                </c:pt>
                <c:pt idx="686">
                  <c:v>688</c:v>
                </c:pt>
                <c:pt idx="687">
                  <c:v>689</c:v>
                </c:pt>
                <c:pt idx="688">
                  <c:v>690</c:v>
                </c:pt>
                <c:pt idx="689">
                  <c:v>691</c:v>
                </c:pt>
                <c:pt idx="690">
                  <c:v>692</c:v>
                </c:pt>
                <c:pt idx="691">
                  <c:v>693</c:v>
                </c:pt>
                <c:pt idx="692">
                  <c:v>694</c:v>
                </c:pt>
                <c:pt idx="693">
                  <c:v>695</c:v>
                </c:pt>
                <c:pt idx="694">
                  <c:v>696</c:v>
                </c:pt>
                <c:pt idx="695">
                  <c:v>697</c:v>
                </c:pt>
                <c:pt idx="696">
                  <c:v>698</c:v>
                </c:pt>
                <c:pt idx="697">
                  <c:v>699</c:v>
                </c:pt>
                <c:pt idx="698">
                  <c:v>700</c:v>
                </c:pt>
                <c:pt idx="699">
                  <c:v>701</c:v>
                </c:pt>
                <c:pt idx="700">
                  <c:v>702</c:v>
                </c:pt>
                <c:pt idx="701">
                  <c:v>703</c:v>
                </c:pt>
                <c:pt idx="702">
                  <c:v>704</c:v>
                </c:pt>
                <c:pt idx="703">
                  <c:v>705</c:v>
                </c:pt>
                <c:pt idx="704">
                  <c:v>706</c:v>
                </c:pt>
                <c:pt idx="705">
                  <c:v>707</c:v>
                </c:pt>
                <c:pt idx="706">
                  <c:v>708</c:v>
                </c:pt>
                <c:pt idx="707">
                  <c:v>709</c:v>
                </c:pt>
                <c:pt idx="708">
                  <c:v>710</c:v>
                </c:pt>
                <c:pt idx="709">
                  <c:v>711</c:v>
                </c:pt>
                <c:pt idx="710">
                  <c:v>712</c:v>
                </c:pt>
                <c:pt idx="711">
                  <c:v>713</c:v>
                </c:pt>
                <c:pt idx="712">
                  <c:v>714</c:v>
                </c:pt>
                <c:pt idx="713">
                  <c:v>715</c:v>
                </c:pt>
                <c:pt idx="714">
                  <c:v>716</c:v>
                </c:pt>
                <c:pt idx="715">
                  <c:v>717</c:v>
                </c:pt>
                <c:pt idx="716">
                  <c:v>718</c:v>
                </c:pt>
                <c:pt idx="717">
                  <c:v>719</c:v>
                </c:pt>
                <c:pt idx="718">
                  <c:v>720</c:v>
                </c:pt>
                <c:pt idx="719">
                  <c:v>721</c:v>
                </c:pt>
                <c:pt idx="720">
                  <c:v>722</c:v>
                </c:pt>
                <c:pt idx="721">
                  <c:v>723</c:v>
                </c:pt>
                <c:pt idx="722">
                  <c:v>724</c:v>
                </c:pt>
                <c:pt idx="723">
                  <c:v>725</c:v>
                </c:pt>
                <c:pt idx="724">
                  <c:v>726</c:v>
                </c:pt>
                <c:pt idx="725">
                  <c:v>727</c:v>
                </c:pt>
                <c:pt idx="726">
                  <c:v>728</c:v>
                </c:pt>
                <c:pt idx="727">
                  <c:v>729</c:v>
                </c:pt>
                <c:pt idx="728">
                  <c:v>730</c:v>
                </c:pt>
                <c:pt idx="729">
                  <c:v>731</c:v>
                </c:pt>
                <c:pt idx="730">
                  <c:v>732</c:v>
                </c:pt>
                <c:pt idx="731">
                  <c:v>733</c:v>
                </c:pt>
                <c:pt idx="732">
                  <c:v>734</c:v>
                </c:pt>
                <c:pt idx="733">
                  <c:v>735</c:v>
                </c:pt>
                <c:pt idx="734">
                  <c:v>736</c:v>
                </c:pt>
                <c:pt idx="735">
                  <c:v>737</c:v>
                </c:pt>
                <c:pt idx="736">
                  <c:v>738</c:v>
                </c:pt>
                <c:pt idx="737">
                  <c:v>739</c:v>
                </c:pt>
                <c:pt idx="738">
                  <c:v>740</c:v>
                </c:pt>
                <c:pt idx="739">
                  <c:v>741</c:v>
                </c:pt>
                <c:pt idx="740">
                  <c:v>742</c:v>
                </c:pt>
                <c:pt idx="741">
                  <c:v>743</c:v>
                </c:pt>
                <c:pt idx="742">
                  <c:v>744</c:v>
                </c:pt>
                <c:pt idx="743">
                  <c:v>745</c:v>
                </c:pt>
                <c:pt idx="744">
                  <c:v>746</c:v>
                </c:pt>
                <c:pt idx="745">
                  <c:v>747</c:v>
                </c:pt>
                <c:pt idx="746">
                  <c:v>748</c:v>
                </c:pt>
                <c:pt idx="747">
                  <c:v>749</c:v>
                </c:pt>
                <c:pt idx="748">
                  <c:v>750</c:v>
                </c:pt>
                <c:pt idx="749">
                  <c:v>751</c:v>
                </c:pt>
                <c:pt idx="750">
                  <c:v>752</c:v>
                </c:pt>
                <c:pt idx="751">
                  <c:v>753</c:v>
                </c:pt>
                <c:pt idx="752">
                  <c:v>754</c:v>
                </c:pt>
                <c:pt idx="753">
                  <c:v>755</c:v>
                </c:pt>
                <c:pt idx="754">
                  <c:v>756</c:v>
                </c:pt>
                <c:pt idx="755">
                  <c:v>757</c:v>
                </c:pt>
                <c:pt idx="756">
                  <c:v>758</c:v>
                </c:pt>
                <c:pt idx="757">
                  <c:v>759</c:v>
                </c:pt>
                <c:pt idx="758">
                  <c:v>760</c:v>
                </c:pt>
                <c:pt idx="759">
                  <c:v>761</c:v>
                </c:pt>
                <c:pt idx="760">
                  <c:v>762</c:v>
                </c:pt>
                <c:pt idx="761">
                  <c:v>763</c:v>
                </c:pt>
                <c:pt idx="762">
                  <c:v>764</c:v>
                </c:pt>
                <c:pt idx="763">
                  <c:v>765</c:v>
                </c:pt>
                <c:pt idx="764">
                  <c:v>766</c:v>
                </c:pt>
                <c:pt idx="765">
                  <c:v>767</c:v>
                </c:pt>
                <c:pt idx="766">
                  <c:v>768</c:v>
                </c:pt>
                <c:pt idx="767">
                  <c:v>769</c:v>
                </c:pt>
                <c:pt idx="768">
                  <c:v>770</c:v>
                </c:pt>
                <c:pt idx="769">
                  <c:v>771</c:v>
                </c:pt>
                <c:pt idx="770">
                  <c:v>772</c:v>
                </c:pt>
                <c:pt idx="771">
                  <c:v>773</c:v>
                </c:pt>
                <c:pt idx="772">
                  <c:v>774</c:v>
                </c:pt>
                <c:pt idx="773">
                  <c:v>775</c:v>
                </c:pt>
                <c:pt idx="774">
                  <c:v>776</c:v>
                </c:pt>
                <c:pt idx="775">
                  <c:v>777</c:v>
                </c:pt>
                <c:pt idx="776">
                  <c:v>778</c:v>
                </c:pt>
                <c:pt idx="777">
                  <c:v>779</c:v>
                </c:pt>
                <c:pt idx="778">
                  <c:v>780</c:v>
                </c:pt>
                <c:pt idx="779">
                  <c:v>781</c:v>
                </c:pt>
                <c:pt idx="780">
                  <c:v>782</c:v>
                </c:pt>
                <c:pt idx="781">
                  <c:v>783</c:v>
                </c:pt>
                <c:pt idx="782">
                  <c:v>784</c:v>
                </c:pt>
                <c:pt idx="783">
                  <c:v>785</c:v>
                </c:pt>
                <c:pt idx="784">
                  <c:v>786</c:v>
                </c:pt>
                <c:pt idx="785">
                  <c:v>787</c:v>
                </c:pt>
                <c:pt idx="786">
                  <c:v>788</c:v>
                </c:pt>
                <c:pt idx="787">
                  <c:v>789</c:v>
                </c:pt>
                <c:pt idx="788">
                  <c:v>790</c:v>
                </c:pt>
                <c:pt idx="789">
                  <c:v>791</c:v>
                </c:pt>
                <c:pt idx="790">
                  <c:v>792</c:v>
                </c:pt>
                <c:pt idx="791">
                  <c:v>793</c:v>
                </c:pt>
                <c:pt idx="792">
                  <c:v>794</c:v>
                </c:pt>
                <c:pt idx="793">
                  <c:v>795</c:v>
                </c:pt>
                <c:pt idx="794">
                  <c:v>796</c:v>
                </c:pt>
                <c:pt idx="795">
                  <c:v>797</c:v>
                </c:pt>
                <c:pt idx="796">
                  <c:v>798</c:v>
                </c:pt>
                <c:pt idx="797">
                  <c:v>799</c:v>
                </c:pt>
                <c:pt idx="798">
                  <c:v>800</c:v>
                </c:pt>
                <c:pt idx="799">
                  <c:v>801</c:v>
                </c:pt>
                <c:pt idx="800">
                  <c:v>802</c:v>
                </c:pt>
                <c:pt idx="801">
                  <c:v>803</c:v>
                </c:pt>
                <c:pt idx="802">
                  <c:v>804</c:v>
                </c:pt>
                <c:pt idx="803">
                  <c:v>805</c:v>
                </c:pt>
                <c:pt idx="804">
                  <c:v>806</c:v>
                </c:pt>
                <c:pt idx="805">
                  <c:v>807</c:v>
                </c:pt>
                <c:pt idx="806">
                  <c:v>808</c:v>
                </c:pt>
                <c:pt idx="807">
                  <c:v>809</c:v>
                </c:pt>
                <c:pt idx="808">
                  <c:v>810</c:v>
                </c:pt>
                <c:pt idx="809">
                  <c:v>811</c:v>
                </c:pt>
                <c:pt idx="810">
                  <c:v>812</c:v>
                </c:pt>
                <c:pt idx="811">
                  <c:v>813</c:v>
                </c:pt>
                <c:pt idx="812">
                  <c:v>814</c:v>
                </c:pt>
                <c:pt idx="813">
                  <c:v>815</c:v>
                </c:pt>
                <c:pt idx="814">
                  <c:v>816</c:v>
                </c:pt>
                <c:pt idx="815">
                  <c:v>817</c:v>
                </c:pt>
                <c:pt idx="816">
                  <c:v>818</c:v>
                </c:pt>
                <c:pt idx="817">
                  <c:v>819</c:v>
                </c:pt>
                <c:pt idx="818">
                  <c:v>820</c:v>
                </c:pt>
                <c:pt idx="819">
                  <c:v>821</c:v>
                </c:pt>
                <c:pt idx="820">
                  <c:v>822</c:v>
                </c:pt>
                <c:pt idx="821">
                  <c:v>823</c:v>
                </c:pt>
                <c:pt idx="822">
                  <c:v>824</c:v>
                </c:pt>
                <c:pt idx="823">
                  <c:v>825</c:v>
                </c:pt>
                <c:pt idx="824">
                  <c:v>826</c:v>
                </c:pt>
                <c:pt idx="825">
                  <c:v>827</c:v>
                </c:pt>
                <c:pt idx="826">
                  <c:v>828</c:v>
                </c:pt>
                <c:pt idx="827">
                  <c:v>829</c:v>
                </c:pt>
                <c:pt idx="828">
                  <c:v>830</c:v>
                </c:pt>
                <c:pt idx="829">
                  <c:v>831</c:v>
                </c:pt>
                <c:pt idx="830">
                  <c:v>832</c:v>
                </c:pt>
                <c:pt idx="831">
                  <c:v>833</c:v>
                </c:pt>
                <c:pt idx="832">
                  <c:v>834</c:v>
                </c:pt>
                <c:pt idx="833">
                  <c:v>835</c:v>
                </c:pt>
                <c:pt idx="834">
                  <c:v>836</c:v>
                </c:pt>
                <c:pt idx="835">
                  <c:v>837</c:v>
                </c:pt>
                <c:pt idx="836">
                  <c:v>838</c:v>
                </c:pt>
                <c:pt idx="837">
                  <c:v>839</c:v>
                </c:pt>
                <c:pt idx="838">
                  <c:v>840</c:v>
                </c:pt>
                <c:pt idx="839">
                  <c:v>841</c:v>
                </c:pt>
                <c:pt idx="840">
                  <c:v>842</c:v>
                </c:pt>
                <c:pt idx="841">
                  <c:v>843</c:v>
                </c:pt>
                <c:pt idx="842">
                  <c:v>844</c:v>
                </c:pt>
                <c:pt idx="843">
                  <c:v>845</c:v>
                </c:pt>
                <c:pt idx="844">
                  <c:v>846</c:v>
                </c:pt>
                <c:pt idx="845">
                  <c:v>847</c:v>
                </c:pt>
                <c:pt idx="846">
                  <c:v>848</c:v>
                </c:pt>
                <c:pt idx="847">
                  <c:v>849</c:v>
                </c:pt>
                <c:pt idx="848">
                  <c:v>850</c:v>
                </c:pt>
                <c:pt idx="849">
                  <c:v>851</c:v>
                </c:pt>
                <c:pt idx="850">
                  <c:v>852</c:v>
                </c:pt>
                <c:pt idx="851">
                  <c:v>853</c:v>
                </c:pt>
                <c:pt idx="852">
                  <c:v>854</c:v>
                </c:pt>
                <c:pt idx="853">
                  <c:v>855</c:v>
                </c:pt>
                <c:pt idx="854">
                  <c:v>856</c:v>
                </c:pt>
                <c:pt idx="855">
                  <c:v>857</c:v>
                </c:pt>
                <c:pt idx="856">
                  <c:v>858</c:v>
                </c:pt>
                <c:pt idx="857">
                  <c:v>859</c:v>
                </c:pt>
                <c:pt idx="858">
                  <c:v>860</c:v>
                </c:pt>
                <c:pt idx="859">
                  <c:v>861</c:v>
                </c:pt>
                <c:pt idx="860">
                  <c:v>862</c:v>
                </c:pt>
                <c:pt idx="861">
                  <c:v>863</c:v>
                </c:pt>
                <c:pt idx="862">
                  <c:v>864</c:v>
                </c:pt>
                <c:pt idx="863">
                  <c:v>865</c:v>
                </c:pt>
                <c:pt idx="864">
                  <c:v>866</c:v>
                </c:pt>
                <c:pt idx="865">
                  <c:v>867</c:v>
                </c:pt>
                <c:pt idx="866">
                  <c:v>868</c:v>
                </c:pt>
                <c:pt idx="867">
                  <c:v>869</c:v>
                </c:pt>
                <c:pt idx="868">
                  <c:v>870</c:v>
                </c:pt>
                <c:pt idx="869">
                  <c:v>871</c:v>
                </c:pt>
                <c:pt idx="870">
                  <c:v>872</c:v>
                </c:pt>
                <c:pt idx="871">
                  <c:v>873</c:v>
                </c:pt>
                <c:pt idx="872">
                  <c:v>874</c:v>
                </c:pt>
                <c:pt idx="873">
                  <c:v>875</c:v>
                </c:pt>
                <c:pt idx="874">
                  <c:v>876</c:v>
                </c:pt>
                <c:pt idx="875">
                  <c:v>877</c:v>
                </c:pt>
                <c:pt idx="876">
                  <c:v>878</c:v>
                </c:pt>
                <c:pt idx="877">
                  <c:v>879</c:v>
                </c:pt>
                <c:pt idx="878">
                  <c:v>880</c:v>
                </c:pt>
                <c:pt idx="879">
                  <c:v>881</c:v>
                </c:pt>
                <c:pt idx="880">
                  <c:v>882</c:v>
                </c:pt>
                <c:pt idx="881">
                  <c:v>883</c:v>
                </c:pt>
                <c:pt idx="882">
                  <c:v>884</c:v>
                </c:pt>
                <c:pt idx="883">
                  <c:v>885</c:v>
                </c:pt>
                <c:pt idx="884">
                  <c:v>886</c:v>
                </c:pt>
                <c:pt idx="885">
                  <c:v>887</c:v>
                </c:pt>
                <c:pt idx="886">
                  <c:v>888</c:v>
                </c:pt>
                <c:pt idx="887">
                  <c:v>889</c:v>
                </c:pt>
                <c:pt idx="888">
                  <c:v>890</c:v>
                </c:pt>
                <c:pt idx="889">
                  <c:v>891</c:v>
                </c:pt>
                <c:pt idx="890">
                  <c:v>892</c:v>
                </c:pt>
                <c:pt idx="891">
                  <c:v>893</c:v>
                </c:pt>
                <c:pt idx="892">
                  <c:v>894</c:v>
                </c:pt>
                <c:pt idx="893">
                  <c:v>895</c:v>
                </c:pt>
                <c:pt idx="894">
                  <c:v>896</c:v>
                </c:pt>
                <c:pt idx="895">
                  <c:v>897</c:v>
                </c:pt>
                <c:pt idx="896">
                  <c:v>898</c:v>
                </c:pt>
                <c:pt idx="897">
                  <c:v>899</c:v>
                </c:pt>
                <c:pt idx="898">
                  <c:v>900</c:v>
                </c:pt>
                <c:pt idx="899">
                  <c:v>901</c:v>
                </c:pt>
                <c:pt idx="900">
                  <c:v>902</c:v>
                </c:pt>
                <c:pt idx="901">
                  <c:v>903</c:v>
                </c:pt>
                <c:pt idx="902">
                  <c:v>904</c:v>
                </c:pt>
                <c:pt idx="903">
                  <c:v>905</c:v>
                </c:pt>
                <c:pt idx="904">
                  <c:v>906</c:v>
                </c:pt>
                <c:pt idx="905">
                  <c:v>907</c:v>
                </c:pt>
                <c:pt idx="906">
                  <c:v>908</c:v>
                </c:pt>
                <c:pt idx="907">
                  <c:v>909</c:v>
                </c:pt>
                <c:pt idx="908">
                  <c:v>910</c:v>
                </c:pt>
                <c:pt idx="909">
                  <c:v>911</c:v>
                </c:pt>
                <c:pt idx="910">
                  <c:v>912</c:v>
                </c:pt>
                <c:pt idx="911">
                  <c:v>913</c:v>
                </c:pt>
                <c:pt idx="912">
                  <c:v>914</c:v>
                </c:pt>
                <c:pt idx="913">
                  <c:v>915</c:v>
                </c:pt>
                <c:pt idx="914">
                  <c:v>916</c:v>
                </c:pt>
                <c:pt idx="915">
                  <c:v>917</c:v>
                </c:pt>
                <c:pt idx="916">
                  <c:v>918</c:v>
                </c:pt>
                <c:pt idx="917">
                  <c:v>919</c:v>
                </c:pt>
                <c:pt idx="918">
                  <c:v>920</c:v>
                </c:pt>
                <c:pt idx="919">
                  <c:v>921</c:v>
                </c:pt>
                <c:pt idx="920">
                  <c:v>922</c:v>
                </c:pt>
                <c:pt idx="921">
                  <c:v>923</c:v>
                </c:pt>
                <c:pt idx="922">
                  <c:v>924</c:v>
                </c:pt>
                <c:pt idx="923">
                  <c:v>925</c:v>
                </c:pt>
                <c:pt idx="924">
                  <c:v>926</c:v>
                </c:pt>
                <c:pt idx="925">
                  <c:v>927</c:v>
                </c:pt>
                <c:pt idx="926">
                  <c:v>928</c:v>
                </c:pt>
                <c:pt idx="927">
                  <c:v>929</c:v>
                </c:pt>
                <c:pt idx="928">
                  <c:v>930</c:v>
                </c:pt>
                <c:pt idx="929">
                  <c:v>931</c:v>
                </c:pt>
                <c:pt idx="930">
                  <c:v>932</c:v>
                </c:pt>
                <c:pt idx="931">
                  <c:v>933</c:v>
                </c:pt>
                <c:pt idx="932">
                  <c:v>934</c:v>
                </c:pt>
                <c:pt idx="933">
                  <c:v>935</c:v>
                </c:pt>
                <c:pt idx="934">
                  <c:v>936</c:v>
                </c:pt>
                <c:pt idx="935">
                  <c:v>937</c:v>
                </c:pt>
                <c:pt idx="936">
                  <c:v>938</c:v>
                </c:pt>
                <c:pt idx="937">
                  <c:v>939</c:v>
                </c:pt>
                <c:pt idx="938">
                  <c:v>940</c:v>
                </c:pt>
                <c:pt idx="939">
                  <c:v>941</c:v>
                </c:pt>
                <c:pt idx="940">
                  <c:v>942</c:v>
                </c:pt>
                <c:pt idx="941">
                  <c:v>943</c:v>
                </c:pt>
                <c:pt idx="942">
                  <c:v>944</c:v>
                </c:pt>
                <c:pt idx="943">
                  <c:v>945</c:v>
                </c:pt>
                <c:pt idx="944">
                  <c:v>946</c:v>
                </c:pt>
                <c:pt idx="945">
                  <c:v>947</c:v>
                </c:pt>
                <c:pt idx="946">
                  <c:v>948</c:v>
                </c:pt>
                <c:pt idx="947">
                  <c:v>949</c:v>
                </c:pt>
                <c:pt idx="948">
                  <c:v>950</c:v>
                </c:pt>
                <c:pt idx="949">
                  <c:v>951</c:v>
                </c:pt>
                <c:pt idx="950">
                  <c:v>952</c:v>
                </c:pt>
                <c:pt idx="951">
                  <c:v>953</c:v>
                </c:pt>
                <c:pt idx="952">
                  <c:v>954</c:v>
                </c:pt>
                <c:pt idx="953">
                  <c:v>955</c:v>
                </c:pt>
                <c:pt idx="954">
                  <c:v>956</c:v>
                </c:pt>
                <c:pt idx="955">
                  <c:v>957</c:v>
                </c:pt>
                <c:pt idx="956">
                  <c:v>958</c:v>
                </c:pt>
                <c:pt idx="957">
                  <c:v>959</c:v>
                </c:pt>
                <c:pt idx="958">
                  <c:v>960</c:v>
                </c:pt>
                <c:pt idx="959">
                  <c:v>961</c:v>
                </c:pt>
                <c:pt idx="960">
                  <c:v>962</c:v>
                </c:pt>
                <c:pt idx="961">
                  <c:v>963</c:v>
                </c:pt>
                <c:pt idx="962">
                  <c:v>964</c:v>
                </c:pt>
                <c:pt idx="963">
                  <c:v>965</c:v>
                </c:pt>
                <c:pt idx="964">
                  <c:v>966</c:v>
                </c:pt>
                <c:pt idx="965">
                  <c:v>967</c:v>
                </c:pt>
                <c:pt idx="966">
                  <c:v>968</c:v>
                </c:pt>
                <c:pt idx="967">
                  <c:v>969</c:v>
                </c:pt>
                <c:pt idx="968">
                  <c:v>970</c:v>
                </c:pt>
                <c:pt idx="969">
                  <c:v>971</c:v>
                </c:pt>
                <c:pt idx="970">
                  <c:v>972</c:v>
                </c:pt>
                <c:pt idx="971">
                  <c:v>973</c:v>
                </c:pt>
                <c:pt idx="972">
                  <c:v>974</c:v>
                </c:pt>
                <c:pt idx="973">
                  <c:v>975</c:v>
                </c:pt>
                <c:pt idx="974">
                  <c:v>976</c:v>
                </c:pt>
                <c:pt idx="975">
                  <c:v>977</c:v>
                </c:pt>
                <c:pt idx="976">
                  <c:v>978</c:v>
                </c:pt>
                <c:pt idx="977">
                  <c:v>979</c:v>
                </c:pt>
                <c:pt idx="978">
                  <c:v>980</c:v>
                </c:pt>
                <c:pt idx="979">
                  <c:v>981</c:v>
                </c:pt>
                <c:pt idx="980">
                  <c:v>982</c:v>
                </c:pt>
                <c:pt idx="981">
                  <c:v>983</c:v>
                </c:pt>
                <c:pt idx="982">
                  <c:v>984</c:v>
                </c:pt>
                <c:pt idx="983">
                  <c:v>985</c:v>
                </c:pt>
                <c:pt idx="984">
                  <c:v>986</c:v>
                </c:pt>
                <c:pt idx="985">
                  <c:v>987</c:v>
                </c:pt>
                <c:pt idx="986">
                  <c:v>988</c:v>
                </c:pt>
                <c:pt idx="987">
                  <c:v>989</c:v>
                </c:pt>
                <c:pt idx="988">
                  <c:v>990</c:v>
                </c:pt>
                <c:pt idx="989">
                  <c:v>991</c:v>
                </c:pt>
                <c:pt idx="990">
                  <c:v>992</c:v>
                </c:pt>
                <c:pt idx="991">
                  <c:v>993</c:v>
                </c:pt>
                <c:pt idx="992">
                  <c:v>994</c:v>
                </c:pt>
                <c:pt idx="993">
                  <c:v>995</c:v>
                </c:pt>
                <c:pt idx="994">
                  <c:v>996</c:v>
                </c:pt>
                <c:pt idx="995">
                  <c:v>997</c:v>
                </c:pt>
                <c:pt idx="996">
                  <c:v>998</c:v>
                </c:pt>
                <c:pt idx="997">
                  <c:v>999</c:v>
                </c:pt>
                <c:pt idx="998">
                  <c:v>1000</c:v>
                </c:pt>
              </c:numCache>
            </c:numRef>
          </c:xVal>
          <c:yVal>
            <c:numRef>
              <c:f>Foglio1!$B$2:$B$1000</c:f>
              <c:numCache>
                <c:formatCode>General</c:formatCode>
                <c:ptCount val="999"/>
                <c:pt idx="0">
                  <c:v>1</c:v>
                </c:pt>
                <c:pt idx="1">
                  <c:v>0.5</c:v>
                </c:pt>
                <c:pt idx="2">
                  <c:v>0.33333333333333331</c:v>
                </c:pt>
                <c:pt idx="3">
                  <c:v>0.25</c:v>
                </c:pt>
                <c:pt idx="4">
                  <c:v>0.2</c:v>
                </c:pt>
                <c:pt idx="5">
                  <c:v>0.16666666666666666</c:v>
                </c:pt>
                <c:pt idx="6">
                  <c:v>0.14285714285714285</c:v>
                </c:pt>
                <c:pt idx="7">
                  <c:v>0.125</c:v>
                </c:pt>
                <c:pt idx="8">
                  <c:v>0.1111111111111111</c:v>
                </c:pt>
                <c:pt idx="9">
                  <c:v>0.1</c:v>
                </c:pt>
                <c:pt idx="10">
                  <c:v>9.0909090909090912E-2</c:v>
                </c:pt>
                <c:pt idx="11">
                  <c:v>8.3333333333333329E-2</c:v>
                </c:pt>
                <c:pt idx="12">
                  <c:v>7.6923076923076927E-2</c:v>
                </c:pt>
                <c:pt idx="13">
                  <c:v>7.1428571428571425E-2</c:v>
                </c:pt>
                <c:pt idx="14">
                  <c:v>6.6666666666666666E-2</c:v>
                </c:pt>
                <c:pt idx="15">
                  <c:v>6.25E-2</c:v>
                </c:pt>
                <c:pt idx="16">
                  <c:v>5.8823529411764705E-2</c:v>
                </c:pt>
                <c:pt idx="17">
                  <c:v>5.5555555555555552E-2</c:v>
                </c:pt>
                <c:pt idx="18">
                  <c:v>5.2631578947368418E-2</c:v>
                </c:pt>
                <c:pt idx="19">
                  <c:v>0.05</c:v>
                </c:pt>
                <c:pt idx="20">
                  <c:v>4.7619047619047616E-2</c:v>
                </c:pt>
                <c:pt idx="21">
                  <c:v>4.5454545454545456E-2</c:v>
                </c:pt>
                <c:pt idx="22">
                  <c:v>4.3478260869565216E-2</c:v>
                </c:pt>
                <c:pt idx="23">
                  <c:v>4.1666666666666664E-2</c:v>
                </c:pt>
                <c:pt idx="24">
                  <c:v>0.04</c:v>
                </c:pt>
                <c:pt idx="25">
                  <c:v>3.8461538461538464E-2</c:v>
                </c:pt>
                <c:pt idx="26">
                  <c:v>3.7037037037037035E-2</c:v>
                </c:pt>
                <c:pt idx="27">
                  <c:v>3.5714285714285712E-2</c:v>
                </c:pt>
                <c:pt idx="28">
                  <c:v>3.4482758620689655E-2</c:v>
                </c:pt>
                <c:pt idx="29">
                  <c:v>3.3333333333333333E-2</c:v>
                </c:pt>
                <c:pt idx="30">
                  <c:v>3.2258064516129031E-2</c:v>
                </c:pt>
                <c:pt idx="31">
                  <c:v>3.125E-2</c:v>
                </c:pt>
                <c:pt idx="32">
                  <c:v>3.0303030303030304E-2</c:v>
                </c:pt>
                <c:pt idx="33">
                  <c:v>2.9411764705882353E-2</c:v>
                </c:pt>
                <c:pt idx="34">
                  <c:v>2.8571428571428571E-2</c:v>
                </c:pt>
                <c:pt idx="35">
                  <c:v>2.7777777777777776E-2</c:v>
                </c:pt>
                <c:pt idx="36">
                  <c:v>2.7027027027027029E-2</c:v>
                </c:pt>
                <c:pt idx="37">
                  <c:v>2.6315789473684209E-2</c:v>
                </c:pt>
                <c:pt idx="38">
                  <c:v>2.564102564102564E-2</c:v>
                </c:pt>
                <c:pt idx="39">
                  <c:v>2.5000000000000001E-2</c:v>
                </c:pt>
                <c:pt idx="40">
                  <c:v>2.4390243902439025E-2</c:v>
                </c:pt>
                <c:pt idx="41">
                  <c:v>2.3809523809523808E-2</c:v>
                </c:pt>
                <c:pt idx="42">
                  <c:v>2.3255813953488372E-2</c:v>
                </c:pt>
                <c:pt idx="43">
                  <c:v>2.2727272727272728E-2</c:v>
                </c:pt>
                <c:pt idx="44">
                  <c:v>2.2222222222222223E-2</c:v>
                </c:pt>
                <c:pt idx="45">
                  <c:v>2.1739130434782608E-2</c:v>
                </c:pt>
                <c:pt idx="46">
                  <c:v>2.1276595744680851E-2</c:v>
                </c:pt>
                <c:pt idx="47">
                  <c:v>2.0833333333333332E-2</c:v>
                </c:pt>
                <c:pt idx="48">
                  <c:v>2.0408163265306121E-2</c:v>
                </c:pt>
                <c:pt idx="49">
                  <c:v>0.02</c:v>
                </c:pt>
                <c:pt idx="50">
                  <c:v>1.9607843137254902E-2</c:v>
                </c:pt>
                <c:pt idx="51">
                  <c:v>1.9230769230769232E-2</c:v>
                </c:pt>
                <c:pt idx="52">
                  <c:v>1.8867924528301886E-2</c:v>
                </c:pt>
                <c:pt idx="53">
                  <c:v>1.8518518518518517E-2</c:v>
                </c:pt>
                <c:pt idx="54">
                  <c:v>1.8181818181818181E-2</c:v>
                </c:pt>
                <c:pt idx="55">
                  <c:v>1.7857142857142856E-2</c:v>
                </c:pt>
                <c:pt idx="56">
                  <c:v>1.7543859649122806E-2</c:v>
                </c:pt>
                <c:pt idx="57">
                  <c:v>1.7241379310344827E-2</c:v>
                </c:pt>
                <c:pt idx="58">
                  <c:v>1.6949152542372881E-2</c:v>
                </c:pt>
                <c:pt idx="59">
                  <c:v>1.6666666666666666E-2</c:v>
                </c:pt>
                <c:pt idx="60">
                  <c:v>1.6393442622950821E-2</c:v>
                </c:pt>
                <c:pt idx="61">
                  <c:v>1.6129032258064516E-2</c:v>
                </c:pt>
                <c:pt idx="62">
                  <c:v>1.5873015873015872E-2</c:v>
                </c:pt>
                <c:pt idx="63">
                  <c:v>1.5625E-2</c:v>
                </c:pt>
                <c:pt idx="64">
                  <c:v>1.5384615384615385E-2</c:v>
                </c:pt>
                <c:pt idx="65">
                  <c:v>1.5151515151515152E-2</c:v>
                </c:pt>
                <c:pt idx="66">
                  <c:v>1.4925373134328358E-2</c:v>
                </c:pt>
                <c:pt idx="67">
                  <c:v>1.4705882352941176E-2</c:v>
                </c:pt>
                <c:pt idx="68">
                  <c:v>1.4492753623188406E-2</c:v>
                </c:pt>
                <c:pt idx="69">
                  <c:v>1.4285714285714285E-2</c:v>
                </c:pt>
                <c:pt idx="70">
                  <c:v>1.4084507042253521E-2</c:v>
                </c:pt>
                <c:pt idx="71">
                  <c:v>1.3888888888888888E-2</c:v>
                </c:pt>
                <c:pt idx="72">
                  <c:v>1.3698630136986301E-2</c:v>
                </c:pt>
                <c:pt idx="73">
                  <c:v>1.3513513513513514E-2</c:v>
                </c:pt>
                <c:pt idx="74">
                  <c:v>1.3333333333333334E-2</c:v>
                </c:pt>
                <c:pt idx="75">
                  <c:v>1.3157894736842105E-2</c:v>
                </c:pt>
                <c:pt idx="76">
                  <c:v>1.2987012987012988E-2</c:v>
                </c:pt>
                <c:pt idx="77">
                  <c:v>1.282051282051282E-2</c:v>
                </c:pt>
                <c:pt idx="78">
                  <c:v>1.2658227848101266E-2</c:v>
                </c:pt>
                <c:pt idx="79">
                  <c:v>1.2500000000000001E-2</c:v>
                </c:pt>
                <c:pt idx="80">
                  <c:v>1.2345679012345678E-2</c:v>
                </c:pt>
                <c:pt idx="81">
                  <c:v>1.2195121951219513E-2</c:v>
                </c:pt>
                <c:pt idx="82">
                  <c:v>1.2048192771084338E-2</c:v>
                </c:pt>
                <c:pt idx="83">
                  <c:v>1.1904761904761904E-2</c:v>
                </c:pt>
                <c:pt idx="84">
                  <c:v>1.1764705882352941E-2</c:v>
                </c:pt>
                <c:pt idx="85">
                  <c:v>1.1627906976744186E-2</c:v>
                </c:pt>
                <c:pt idx="86">
                  <c:v>1.1494252873563218E-2</c:v>
                </c:pt>
                <c:pt idx="87">
                  <c:v>1.1363636363636364E-2</c:v>
                </c:pt>
                <c:pt idx="88">
                  <c:v>1.1235955056179775E-2</c:v>
                </c:pt>
                <c:pt idx="89">
                  <c:v>1.1111111111111112E-2</c:v>
                </c:pt>
                <c:pt idx="90">
                  <c:v>1.098901098901099E-2</c:v>
                </c:pt>
                <c:pt idx="91">
                  <c:v>1.0869565217391304E-2</c:v>
                </c:pt>
                <c:pt idx="92">
                  <c:v>1.0752688172043012E-2</c:v>
                </c:pt>
                <c:pt idx="93">
                  <c:v>1.0638297872340425E-2</c:v>
                </c:pt>
                <c:pt idx="94">
                  <c:v>1.0526315789473684E-2</c:v>
                </c:pt>
                <c:pt idx="95">
                  <c:v>1.0416666666666666E-2</c:v>
                </c:pt>
                <c:pt idx="96">
                  <c:v>1.0309278350515464E-2</c:v>
                </c:pt>
                <c:pt idx="97">
                  <c:v>1.020408163265306E-2</c:v>
                </c:pt>
                <c:pt idx="98">
                  <c:v>1.0101010101010102E-2</c:v>
                </c:pt>
                <c:pt idx="99">
                  <c:v>0.01</c:v>
                </c:pt>
                <c:pt idx="100">
                  <c:v>9.9009900990099011E-3</c:v>
                </c:pt>
                <c:pt idx="101">
                  <c:v>9.8039215686274508E-3</c:v>
                </c:pt>
                <c:pt idx="102">
                  <c:v>9.7087378640776691E-3</c:v>
                </c:pt>
                <c:pt idx="103">
                  <c:v>9.6153846153846159E-3</c:v>
                </c:pt>
                <c:pt idx="104">
                  <c:v>9.5238095238095247E-3</c:v>
                </c:pt>
                <c:pt idx="105">
                  <c:v>9.433962264150943E-3</c:v>
                </c:pt>
                <c:pt idx="106">
                  <c:v>9.3457943925233638E-3</c:v>
                </c:pt>
                <c:pt idx="107">
                  <c:v>9.2592592592592587E-3</c:v>
                </c:pt>
                <c:pt idx="108">
                  <c:v>9.1743119266055051E-3</c:v>
                </c:pt>
                <c:pt idx="109">
                  <c:v>9.0909090909090905E-3</c:v>
                </c:pt>
                <c:pt idx="110">
                  <c:v>9.0090090090090089E-3</c:v>
                </c:pt>
                <c:pt idx="111">
                  <c:v>8.9285714285714281E-3</c:v>
                </c:pt>
                <c:pt idx="112">
                  <c:v>8.8495575221238937E-3</c:v>
                </c:pt>
                <c:pt idx="113">
                  <c:v>8.771929824561403E-3</c:v>
                </c:pt>
                <c:pt idx="114">
                  <c:v>8.6956521739130436E-3</c:v>
                </c:pt>
                <c:pt idx="115">
                  <c:v>8.6206896551724137E-3</c:v>
                </c:pt>
                <c:pt idx="116">
                  <c:v>8.5470085470085479E-3</c:v>
                </c:pt>
                <c:pt idx="117">
                  <c:v>8.4745762711864406E-3</c:v>
                </c:pt>
                <c:pt idx="118">
                  <c:v>8.4033613445378148E-3</c:v>
                </c:pt>
                <c:pt idx="119">
                  <c:v>8.3333333333333332E-3</c:v>
                </c:pt>
                <c:pt idx="120">
                  <c:v>8.2644628099173556E-3</c:v>
                </c:pt>
                <c:pt idx="121">
                  <c:v>8.1967213114754103E-3</c:v>
                </c:pt>
                <c:pt idx="122">
                  <c:v>8.130081300813009E-3</c:v>
                </c:pt>
                <c:pt idx="123">
                  <c:v>8.0645161290322578E-3</c:v>
                </c:pt>
                <c:pt idx="124">
                  <c:v>8.0000000000000002E-3</c:v>
                </c:pt>
                <c:pt idx="125">
                  <c:v>7.9365079365079361E-3</c:v>
                </c:pt>
                <c:pt idx="126">
                  <c:v>7.874015748031496E-3</c:v>
                </c:pt>
                <c:pt idx="127">
                  <c:v>7.8125E-3</c:v>
                </c:pt>
                <c:pt idx="128">
                  <c:v>7.7519379844961239E-3</c:v>
                </c:pt>
                <c:pt idx="129">
                  <c:v>7.6923076923076927E-3</c:v>
                </c:pt>
                <c:pt idx="130">
                  <c:v>7.6335877862595417E-3</c:v>
                </c:pt>
                <c:pt idx="131">
                  <c:v>7.575757575757576E-3</c:v>
                </c:pt>
                <c:pt idx="132">
                  <c:v>7.5187969924812026E-3</c:v>
                </c:pt>
                <c:pt idx="133">
                  <c:v>7.462686567164179E-3</c:v>
                </c:pt>
                <c:pt idx="134">
                  <c:v>7.4074074074074077E-3</c:v>
                </c:pt>
                <c:pt idx="135">
                  <c:v>7.3529411764705881E-3</c:v>
                </c:pt>
                <c:pt idx="136">
                  <c:v>7.2992700729927005E-3</c:v>
                </c:pt>
                <c:pt idx="137">
                  <c:v>7.246376811594203E-3</c:v>
                </c:pt>
                <c:pt idx="138">
                  <c:v>7.1942446043165471E-3</c:v>
                </c:pt>
                <c:pt idx="139">
                  <c:v>7.1428571428571426E-3</c:v>
                </c:pt>
                <c:pt idx="140">
                  <c:v>7.0921985815602835E-3</c:v>
                </c:pt>
                <c:pt idx="141">
                  <c:v>7.0422535211267607E-3</c:v>
                </c:pt>
                <c:pt idx="142">
                  <c:v>6.993006993006993E-3</c:v>
                </c:pt>
                <c:pt idx="143">
                  <c:v>6.9444444444444441E-3</c:v>
                </c:pt>
                <c:pt idx="144">
                  <c:v>6.8965517241379309E-3</c:v>
                </c:pt>
                <c:pt idx="145">
                  <c:v>6.8493150684931503E-3</c:v>
                </c:pt>
                <c:pt idx="146">
                  <c:v>6.8027210884353739E-3</c:v>
                </c:pt>
                <c:pt idx="147">
                  <c:v>6.7567567567567571E-3</c:v>
                </c:pt>
                <c:pt idx="148">
                  <c:v>6.7114093959731542E-3</c:v>
                </c:pt>
                <c:pt idx="149">
                  <c:v>6.6666666666666671E-3</c:v>
                </c:pt>
                <c:pt idx="150">
                  <c:v>6.6225165562913907E-3</c:v>
                </c:pt>
                <c:pt idx="151">
                  <c:v>6.5789473684210523E-3</c:v>
                </c:pt>
                <c:pt idx="152">
                  <c:v>6.5359477124183009E-3</c:v>
                </c:pt>
                <c:pt idx="153">
                  <c:v>6.4935064935064939E-3</c:v>
                </c:pt>
                <c:pt idx="154">
                  <c:v>6.4516129032258064E-3</c:v>
                </c:pt>
                <c:pt idx="155">
                  <c:v>6.41025641025641E-3</c:v>
                </c:pt>
                <c:pt idx="156">
                  <c:v>6.369426751592357E-3</c:v>
                </c:pt>
                <c:pt idx="157">
                  <c:v>6.3291139240506328E-3</c:v>
                </c:pt>
                <c:pt idx="158">
                  <c:v>6.2893081761006293E-3</c:v>
                </c:pt>
                <c:pt idx="159">
                  <c:v>6.2500000000000003E-3</c:v>
                </c:pt>
                <c:pt idx="160">
                  <c:v>6.2111801242236021E-3</c:v>
                </c:pt>
                <c:pt idx="161">
                  <c:v>6.1728395061728392E-3</c:v>
                </c:pt>
                <c:pt idx="162">
                  <c:v>6.1349693251533744E-3</c:v>
                </c:pt>
                <c:pt idx="163">
                  <c:v>6.0975609756097563E-3</c:v>
                </c:pt>
                <c:pt idx="164">
                  <c:v>6.0606060606060606E-3</c:v>
                </c:pt>
                <c:pt idx="165">
                  <c:v>6.024096385542169E-3</c:v>
                </c:pt>
                <c:pt idx="166">
                  <c:v>5.9880239520958087E-3</c:v>
                </c:pt>
                <c:pt idx="167">
                  <c:v>5.9523809523809521E-3</c:v>
                </c:pt>
                <c:pt idx="168">
                  <c:v>5.9171597633136093E-3</c:v>
                </c:pt>
                <c:pt idx="169">
                  <c:v>5.8823529411764705E-3</c:v>
                </c:pt>
                <c:pt idx="170">
                  <c:v>5.8479532163742687E-3</c:v>
                </c:pt>
                <c:pt idx="171">
                  <c:v>5.8139534883720929E-3</c:v>
                </c:pt>
                <c:pt idx="172">
                  <c:v>5.7803468208092483E-3</c:v>
                </c:pt>
                <c:pt idx="173">
                  <c:v>5.7471264367816091E-3</c:v>
                </c:pt>
                <c:pt idx="174">
                  <c:v>5.7142857142857143E-3</c:v>
                </c:pt>
                <c:pt idx="175">
                  <c:v>5.681818181818182E-3</c:v>
                </c:pt>
                <c:pt idx="176">
                  <c:v>5.6497175141242938E-3</c:v>
                </c:pt>
                <c:pt idx="177">
                  <c:v>5.6179775280898875E-3</c:v>
                </c:pt>
                <c:pt idx="178">
                  <c:v>5.5865921787709499E-3</c:v>
                </c:pt>
                <c:pt idx="179">
                  <c:v>5.5555555555555558E-3</c:v>
                </c:pt>
                <c:pt idx="180">
                  <c:v>5.5248618784530384E-3</c:v>
                </c:pt>
                <c:pt idx="181">
                  <c:v>5.4945054945054949E-3</c:v>
                </c:pt>
                <c:pt idx="182">
                  <c:v>5.4644808743169399E-3</c:v>
                </c:pt>
                <c:pt idx="183">
                  <c:v>5.434782608695652E-3</c:v>
                </c:pt>
                <c:pt idx="184">
                  <c:v>5.4054054054054057E-3</c:v>
                </c:pt>
                <c:pt idx="185">
                  <c:v>5.3763440860215058E-3</c:v>
                </c:pt>
                <c:pt idx="186">
                  <c:v>5.3475935828877002E-3</c:v>
                </c:pt>
                <c:pt idx="187">
                  <c:v>5.3191489361702126E-3</c:v>
                </c:pt>
                <c:pt idx="188">
                  <c:v>5.2910052910052907E-3</c:v>
                </c:pt>
                <c:pt idx="189">
                  <c:v>5.263157894736842E-3</c:v>
                </c:pt>
                <c:pt idx="190">
                  <c:v>5.235602094240838E-3</c:v>
                </c:pt>
                <c:pt idx="191">
                  <c:v>5.208333333333333E-3</c:v>
                </c:pt>
                <c:pt idx="192">
                  <c:v>5.1813471502590676E-3</c:v>
                </c:pt>
                <c:pt idx="193">
                  <c:v>5.1546391752577319E-3</c:v>
                </c:pt>
                <c:pt idx="194">
                  <c:v>5.1282051282051282E-3</c:v>
                </c:pt>
                <c:pt idx="195">
                  <c:v>5.1020408163265302E-3</c:v>
                </c:pt>
                <c:pt idx="196">
                  <c:v>5.076142131979695E-3</c:v>
                </c:pt>
                <c:pt idx="197">
                  <c:v>5.0505050505050509E-3</c:v>
                </c:pt>
                <c:pt idx="198">
                  <c:v>5.0251256281407036E-3</c:v>
                </c:pt>
                <c:pt idx="199">
                  <c:v>5.0000000000000001E-3</c:v>
                </c:pt>
                <c:pt idx="200">
                  <c:v>4.9751243781094526E-3</c:v>
                </c:pt>
                <c:pt idx="201">
                  <c:v>4.9504950495049506E-3</c:v>
                </c:pt>
                <c:pt idx="202">
                  <c:v>4.9261083743842365E-3</c:v>
                </c:pt>
                <c:pt idx="203">
                  <c:v>4.9019607843137254E-3</c:v>
                </c:pt>
                <c:pt idx="204">
                  <c:v>4.8780487804878049E-3</c:v>
                </c:pt>
                <c:pt idx="205">
                  <c:v>4.8543689320388345E-3</c:v>
                </c:pt>
                <c:pt idx="206">
                  <c:v>4.830917874396135E-3</c:v>
                </c:pt>
                <c:pt idx="207">
                  <c:v>4.807692307692308E-3</c:v>
                </c:pt>
                <c:pt idx="208">
                  <c:v>4.7846889952153108E-3</c:v>
                </c:pt>
                <c:pt idx="209">
                  <c:v>4.7619047619047623E-3</c:v>
                </c:pt>
                <c:pt idx="210">
                  <c:v>4.7393364928909956E-3</c:v>
                </c:pt>
                <c:pt idx="211">
                  <c:v>4.7169811320754715E-3</c:v>
                </c:pt>
                <c:pt idx="212">
                  <c:v>4.6948356807511738E-3</c:v>
                </c:pt>
                <c:pt idx="213">
                  <c:v>4.6728971962616819E-3</c:v>
                </c:pt>
                <c:pt idx="214">
                  <c:v>4.6511627906976744E-3</c:v>
                </c:pt>
                <c:pt idx="215">
                  <c:v>4.6296296296296294E-3</c:v>
                </c:pt>
                <c:pt idx="216">
                  <c:v>4.608294930875576E-3</c:v>
                </c:pt>
                <c:pt idx="217">
                  <c:v>4.5871559633027525E-3</c:v>
                </c:pt>
                <c:pt idx="218">
                  <c:v>4.5662100456621002E-3</c:v>
                </c:pt>
                <c:pt idx="219">
                  <c:v>4.5454545454545452E-3</c:v>
                </c:pt>
                <c:pt idx="220">
                  <c:v>4.5248868778280547E-3</c:v>
                </c:pt>
                <c:pt idx="221">
                  <c:v>4.5045045045045045E-3</c:v>
                </c:pt>
                <c:pt idx="222">
                  <c:v>4.4843049327354259E-3</c:v>
                </c:pt>
                <c:pt idx="223">
                  <c:v>4.464285714285714E-3</c:v>
                </c:pt>
                <c:pt idx="224">
                  <c:v>4.4444444444444444E-3</c:v>
                </c:pt>
                <c:pt idx="225">
                  <c:v>4.4247787610619468E-3</c:v>
                </c:pt>
                <c:pt idx="226">
                  <c:v>4.4052863436123352E-3</c:v>
                </c:pt>
                <c:pt idx="227">
                  <c:v>4.3859649122807015E-3</c:v>
                </c:pt>
                <c:pt idx="228">
                  <c:v>4.3668122270742356E-3</c:v>
                </c:pt>
                <c:pt idx="229">
                  <c:v>4.3478260869565218E-3</c:v>
                </c:pt>
                <c:pt idx="230">
                  <c:v>4.329004329004329E-3</c:v>
                </c:pt>
                <c:pt idx="231">
                  <c:v>4.3103448275862068E-3</c:v>
                </c:pt>
                <c:pt idx="232">
                  <c:v>4.2918454935622317E-3</c:v>
                </c:pt>
                <c:pt idx="233">
                  <c:v>4.2735042735042739E-3</c:v>
                </c:pt>
                <c:pt idx="234">
                  <c:v>4.2553191489361703E-3</c:v>
                </c:pt>
                <c:pt idx="235">
                  <c:v>4.2372881355932203E-3</c:v>
                </c:pt>
                <c:pt idx="236">
                  <c:v>4.2194092827004216E-3</c:v>
                </c:pt>
                <c:pt idx="237">
                  <c:v>4.2016806722689074E-3</c:v>
                </c:pt>
                <c:pt idx="238">
                  <c:v>4.1841004184100415E-3</c:v>
                </c:pt>
                <c:pt idx="239">
                  <c:v>4.1666666666666666E-3</c:v>
                </c:pt>
                <c:pt idx="240">
                  <c:v>4.1493775933609959E-3</c:v>
                </c:pt>
                <c:pt idx="241">
                  <c:v>4.1322314049586778E-3</c:v>
                </c:pt>
                <c:pt idx="242">
                  <c:v>4.11522633744856E-3</c:v>
                </c:pt>
                <c:pt idx="243">
                  <c:v>4.0983606557377051E-3</c:v>
                </c:pt>
                <c:pt idx="244">
                  <c:v>4.0816326530612249E-3</c:v>
                </c:pt>
                <c:pt idx="245">
                  <c:v>4.0650406504065045E-3</c:v>
                </c:pt>
                <c:pt idx="246">
                  <c:v>4.048582995951417E-3</c:v>
                </c:pt>
                <c:pt idx="247">
                  <c:v>4.0322580645161289E-3</c:v>
                </c:pt>
                <c:pt idx="248">
                  <c:v>4.0160642570281121E-3</c:v>
                </c:pt>
                <c:pt idx="249">
                  <c:v>4.0000000000000001E-3</c:v>
                </c:pt>
                <c:pt idx="250">
                  <c:v>3.9840637450199202E-3</c:v>
                </c:pt>
                <c:pt idx="251">
                  <c:v>3.968253968253968E-3</c:v>
                </c:pt>
                <c:pt idx="252">
                  <c:v>3.952569169960474E-3</c:v>
                </c:pt>
                <c:pt idx="253">
                  <c:v>3.937007874015748E-3</c:v>
                </c:pt>
                <c:pt idx="254">
                  <c:v>3.9215686274509803E-3</c:v>
                </c:pt>
                <c:pt idx="255">
                  <c:v>3.90625E-3</c:v>
                </c:pt>
                <c:pt idx="256">
                  <c:v>3.8910505836575876E-3</c:v>
                </c:pt>
                <c:pt idx="257">
                  <c:v>3.875968992248062E-3</c:v>
                </c:pt>
                <c:pt idx="258">
                  <c:v>3.8610038610038611E-3</c:v>
                </c:pt>
                <c:pt idx="259">
                  <c:v>3.8461538461538464E-3</c:v>
                </c:pt>
                <c:pt idx="260">
                  <c:v>3.8314176245210726E-3</c:v>
                </c:pt>
                <c:pt idx="261">
                  <c:v>3.8167938931297708E-3</c:v>
                </c:pt>
                <c:pt idx="262">
                  <c:v>3.8022813688212928E-3</c:v>
                </c:pt>
                <c:pt idx="263">
                  <c:v>3.787878787878788E-3</c:v>
                </c:pt>
                <c:pt idx="264">
                  <c:v>3.7735849056603774E-3</c:v>
                </c:pt>
                <c:pt idx="265">
                  <c:v>3.7593984962406013E-3</c:v>
                </c:pt>
                <c:pt idx="266">
                  <c:v>3.7453183520599251E-3</c:v>
                </c:pt>
                <c:pt idx="267">
                  <c:v>3.7313432835820895E-3</c:v>
                </c:pt>
                <c:pt idx="268">
                  <c:v>3.7174721189591076E-3</c:v>
                </c:pt>
                <c:pt idx="269">
                  <c:v>3.7037037037037038E-3</c:v>
                </c:pt>
                <c:pt idx="270">
                  <c:v>3.6900369003690036E-3</c:v>
                </c:pt>
                <c:pt idx="271">
                  <c:v>3.6764705882352941E-3</c:v>
                </c:pt>
                <c:pt idx="272">
                  <c:v>3.663003663003663E-3</c:v>
                </c:pt>
                <c:pt idx="273">
                  <c:v>3.6496350364963502E-3</c:v>
                </c:pt>
                <c:pt idx="274">
                  <c:v>3.6363636363636364E-3</c:v>
                </c:pt>
                <c:pt idx="275">
                  <c:v>3.6231884057971015E-3</c:v>
                </c:pt>
                <c:pt idx="276">
                  <c:v>3.6101083032490976E-3</c:v>
                </c:pt>
                <c:pt idx="277">
                  <c:v>3.5971223021582736E-3</c:v>
                </c:pt>
                <c:pt idx="278">
                  <c:v>3.5842293906810036E-3</c:v>
                </c:pt>
                <c:pt idx="279">
                  <c:v>3.5714285714285713E-3</c:v>
                </c:pt>
                <c:pt idx="280">
                  <c:v>3.5587188612099642E-3</c:v>
                </c:pt>
                <c:pt idx="281">
                  <c:v>3.5460992907801418E-3</c:v>
                </c:pt>
                <c:pt idx="282">
                  <c:v>3.5335689045936395E-3</c:v>
                </c:pt>
                <c:pt idx="283">
                  <c:v>3.5211267605633804E-3</c:v>
                </c:pt>
                <c:pt idx="284">
                  <c:v>3.5087719298245615E-3</c:v>
                </c:pt>
                <c:pt idx="285">
                  <c:v>3.4965034965034965E-3</c:v>
                </c:pt>
                <c:pt idx="286">
                  <c:v>3.4843205574912892E-3</c:v>
                </c:pt>
                <c:pt idx="287">
                  <c:v>3.472222222222222E-3</c:v>
                </c:pt>
                <c:pt idx="288">
                  <c:v>3.4602076124567475E-3</c:v>
                </c:pt>
                <c:pt idx="289">
                  <c:v>3.4482758620689655E-3</c:v>
                </c:pt>
                <c:pt idx="290">
                  <c:v>3.4364261168384879E-3</c:v>
                </c:pt>
                <c:pt idx="291">
                  <c:v>3.4246575342465752E-3</c:v>
                </c:pt>
                <c:pt idx="292">
                  <c:v>3.4129692832764505E-3</c:v>
                </c:pt>
                <c:pt idx="293">
                  <c:v>3.4013605442176869E-3</c:v>
                </c:pt>
                <c:pt idx="294">
                  <c:v>3.3898305084745762E-3</c:v>
                </c:pt>
                <c:pt idx="295">
                  <c:v>3.3783783783783786E-3</c:v>
                </c:pt>
                <c:pt idx="296">
                  <c:v>3.3670033670033669E-3</c:v>
                </c:pt>
                <c:pt idx="297">
                  <c:v>3.3557046979865771E-3</c:v>
                </c:pt>
                <c:pt idx="298">
                  <c:v>3.3444816053511705E-3</c:v>
                </c:pt>
                <c:pt idx="299">
                  <c:v>3.3333333333333335E-3</c:v>
                </c:pt>
                <c:pt idx="300">
                  <c:v>3.3222591362126247E-3</c:v>
                </c:pt>
                <c:pt idx="301">
                  <c:v>3.3112582781456954E-3</c:v>
                </c:pt>
                <c:pt idx="302">
                  <c:v>3.3003300330033004E-3</c:v>
                </c:pt>
                <c:pt idx="303">
                  <c:v>3.2894736842105261E-3</c:v>
                </c:pt>
                <c:pt idx="304">
                  <c:v>3.2786885245901639E-3</c:v>
                </c:pt>
                <c:pt idx="305">
                  <c:v>3.2679738562091504E-3</c:v>
                </c:pt>
                <c:pt idx="306">
                  <c:v>3.2573289902280132E-3</c:v>
                </c:pt>
                <c:pt idx="307">
                  <c:v>3.246753246753247E-3</c:v>
                </c:pt>
                <c:pt idx="308">
                  <c:v>3.2362459546925568E-3</c:v>
                </c:pt>
                <c:pt idx="309">
                  <c:v>3.2258064516129032E-3</c:v>
                </c:pt>
                <c:pt idx="310">
                  <c:v>3.2154340836012861E-3</c:v>
                </c:pt>
                <c:pt idx="311">
                  <c:v>3.205128205128205E-3</c:v>
                </c:pt>
                <c:pt idx="312">
                  <c:v>3.1948881789137379E-3</c:v>
                </c:pt>
                <c:pt idx="313">
                  <c:v>3.1847133757961785E-3</c:v>
                </c:pt>
                <c:pt idx="314">
                  <c:v>3.1746031746031746E-3</c:v>
                </c:pt>
                <c:pt idx="315">
                  <c:v>3.1645569620253164E-3</c:v>
                </c:pt>
                <c:pt idx="316">
                  <c:v>3.1545741324921135E-3</c:v>
                </c:pt>
                <c:pt idx="317">
                  <c:v>3.1446540880503146E-3</c:v>
                </c:pt>
                <c:pt idx="318">
                  <c:v>3.134796238244514E-3</c:v>
                </c:pt>
                <c:pt idx="319">
                  <c:v>3.1250000000000002E-3</c:v>
                </c:pt>
                <c:pt idx="320">
                  <c:v>3.1152647975077881E-3</c:v>
                </c:pt>
                <c:pt idx="321">
                  <c:v>3.105590062111801E-3</c:v>
                </c:pt>
                <c:pt idx="322">
                  <c:v>3.0959752321981426E-3</c:v>
                </c:pt>
                <c:pt idx="323">
                  <c:v>3.0864197530864196E-3</c:v>
                </c:pt>
                <c:pt idx="324">
                  <c:v>3.0769230769230769E-3</c:v>
                </c:pt>
                <c:pt idx="325">
                  <c:v>3.0674846625766872E-3</c:v>
                </c:pt>
                <c:pt idx="326">
                  <c:v>3.0581039755351682E-3</c:v>
                </c:pt>
                <c:pt idx="327">
                  <c:v>3.0487804878048782E-3</c:v>
                </c:pt>
                <c:pt idx="328">
                  <c:v>3.0395136778115501E-3</c:v>
                </c:pt>
                <c:pt idx="329">
                  <c:v>3.0303030303030303E-3</c:v>
                </c:pt>
                <c:pt idx="330">
                  <c:v>3.0211480362537764E-3</c:v>
                </c:pt>
                <c:pt idx="331">
                  <c:v>3.0120481927710845E-3</c:v>
                </c:pt>
                <c:pt idx="332">
                  <c:v>3.003003003003003E-3</c:v>
                </c:pt>
                <c:pt idx="333">
                  <c:v>2.9940119760479044E-3</c:v>
                </c:pt>
                <c:pt idx="334">
                  <c:v>2.9850746268656717E-3</c:v>
                </c:pt>
                <c:pt idx="335">
                  <c:v>2.976190476190476E-3</c:v>
                </c:pt>
                <c:pt idx="336">
                  <c:v>2.967359050445104E-3</c:v>
                </c:pt>
                <c:pt idx="337">
                  <c:v>2.9585798816568047E-3</c:v>
                </c:pt>
                <c:pt idx="338">
                  <c:v>2.9498525073746312E-3</c:v>
                </c:pt>
                <c:pt idx="339">
                  <c:v>2.9411764705882353E-3</c:v>
                </c:pt>
                <c:pt idx="340">
                  <c:v>2.9325513196480938E-3</c:v>
                </c:pt>
                <c:pt idx="341">
                  <c:v>2.9239766081871343E-3</c:v>
                </c:pt>
                <c:pt idx="342">
                  <c:v>2.9154518950437317E-3</c:v>
                </c:pt>
                <c:pt idx="343">
                  <c:v>2.9069767441860465E-3</c:v>
                </c:pt>
                <c:pt idx="344">
                  <c:v>2.8985507246376812E-3</c:v>
                </c:pt>
                <c:pt idx="345">
                  <c:v>2.8901734104046241E-3</c:v>
                </c:pt>
                <c:pt idx="346">
                  <c:v>2.881844380403458E-3</c:v>
                </c:pt>
                <c:pt idx="347">
                  <c:v>2.8735632183908046E-3</c:v>
                </c:pt>
                <c:pt idx="348">
                  <c:v>2.8653295128939827E-3</c:v>
                </c:pt>
                <c:pt idx="349">
                  <c:v>2.8571428571428571E-3</c:v>
                </c:pt>
                <c:pt idx="350">
                  <c:v>2.8490028490028491E-3</c:v>
                </c:pt>
                <c:pt idx="351">
                  <c:v>2.840909090909091E-3</c:v>
                </c:pt>
                <c:pt idx="352">
                  <c:v>2.8328611898016999E-3</c:v>
                </c:pt>
                <c:pt idx="353">
                  <c:v>2.8248587570621469E-3</c:v>
                </c:pt>
                <c:pt idx="354">
                  <c:v>2.8169014084507044E-3</c:v>
                </c:pt>
                <c:pt idx="355">
                  <c:v>2.8089887640449437E-3</c:v>
                </c:pt>
                <c:pt idx="356">
                  <c:v>2.8011204481792717E-3</c:v>
                </c:pt>
                <c:pt idx="357">
                  <c:v>2.7932960893854749E-3</c:v>
                </c:pt>
                <c:pt idx="358">
                  <c:v>2.7855153203342618E-3</c:v>
                </c:pt>
                <c:pt idx="359">
                  <c:v>2.7777777777777779E-3</c:v>
                </c:pt>
                <c:pt idx="360">
                  <c:v>2.7700831024930748E-3</c:v>
                </c:pt>
                <c:pt idx="361">
                  <c:v>2.7624309392265192E-3</c:v>
                </c:pt>
                <c:pt idx="362">
                  <c:v>2.7548209366391185E-3</c:v>
                </c:pt>
                <c:pt idx="363">
                  <c:v>2.7472527472527475E-3</c:v>
                </c:pt>
                <c:pt idx="364">
                  <c:v>2.7397260273972603E-3</c:v>
                </c:pt>
                <c:pt idx="365">
                  <c:v>2.7322404371584699E-3</c:v>
                </c:pt>
                <c:pt idx="366">
                  <c:v>2.7247956403269754E-3</c:v>
                </c:pt>
                <c:pt idx="367">
                  <c:v>2.717391304347826E-3</c:v>
                </c:pt>
                <c:pt idx="368">
                  <c:v>2.7100271002710027E-3</c:v>
                </c:pt>
                <c:pt idx="369">
                  <c:v>2.7027027027027029E-3</c:v>
                </c:pt>
                <c:pt idx="370">
                  <c:v>2.6954177897574125E-3</c:v>
                </c:pt>
                <c:pt idx="371">
                  <c:v>2.6881720430107529E-3</c:v>
                </c:pt>
                <c:pt idx="372">
                  <c:v>2.6809651474530832E-3</c:v>
                </c:pt>
                <c:pt idx="373">
                  <c:v>2.6737967914438501E-3</c:v>
                </c:pt>
                <c:pt idx="374">
                  <c:v>2.6666666666666666E-3</c:v>
                </c:pt>
                <c:pt idx="375">
                  <c:v>2.6595744680851063E-3</c:v>
                </c:pt>
                <c:pt idx="376">
                  <c:v>2.6525198938992041E-3</c:v>
                </c:pt>
                <c:pt idx="377">
                  <c:v>2.6455026455026454E-3</c:v>
                </c:pt>
                <c:pt idx="378">
                  <c:v>2.6385224274406332E-3</c:v>
                </c:pt>
                <c:pt idx="379">
                  <c:v>2.631578947368421E-3</c:v>
                </c:pt>
                <c:pt idx="380">
                  <c:v>2.6246719160104987E-3</c:v>
                </c:pt>
                <c:pt idx="381">
                  <c:v>2.617801047120419E-3</c:v>
                </c:pt>
                <c:pt idx="382">
                  <c:v>2.6109660574412533E-3</c:v>
                </c:pt>
                <c:pt idx="383">
                  <c:v>2.6041666666666665E-3</c:v>
                </c:pt>
                <c:pt idx="384">
                  <c:v>2.5974025974025974E-3</c:v>
                </c:pt>
                <c:pt idx="385">
                  <c:v>2.5906735751295338E-3</c:v>
                </c:pt>
                <c:pt idx="386">
                  <c:v>2.5839793281653748E-3</c:v>
                </c:pt>
                <c:pt idx="387">
                  <c:v>2.5773195876288659E-3</c:v>
                </c:pt>
                <c:pt idx="388">
                  <c:v>2.5706940874035988E-3</c:v>
                </c:pt>
                <c:pt idx="389">
                  <c:v>2.5641025641025641E-3</c:v>
                </c:pt>
                <c:pt idx="390">
                  <c:v>2.5575447570332483E-3</c:v>
                </c:pt>
                <c:pt idx="391">
                  <c:v>2.5510204081632651E-3</c:v>
                </c:pt>
                <c:pt idx="392">
                  <c:v>2.5445292620865142E-3</c:v>
                </c:pt>
                <c:pt idx="393">
                  <c:v>2.5380710659898475E-3</c:v>
                </c:pt>
                <c:pt idx="394">
                  <c:v>2.5316455696202532E-3</c:v>
                </c:pt>
                <c:pt idx="395">
                  <c:v>2.5252525252525255E-3</c:v>
                </c:pt>
                <c:pt idx="396">
                  <c:v>2.5188916876574307E-3</c:v>
                </c:pt>
                <c:pt idx="397">
                  <c:v>2.5125628140703518E-3</c:v>
                </c:pt>
                <c:pt idx="398">
                  <c:v>2.5062656641604009E-3</c:v>
                </c:pt>
                <c:pt idx="399">
                  <c:v>2.5000000000000001E-3</c:v>
                </c:pt>
                <c:pt idx="400">
                  <c:v>2.4937655860349127E-3</c:v>
                </c:pt>
                <c:pt idx="401">
                  <c:v>2.4875621890547263E-3</c:v>
                </c:pt>
                <c:pt idx="402">
                  <c:v>2.4813895781637717E-3</c:v>
                </c:pt>
                <c:pt idx="403">
                  <c:v>2.4752475247524753E-3</c:v>
                </c:pt>
                <c:pt idx="404">
                  <c:v>2.4691358024691358E-3</c:v>
                </c:pt>
                <c:pt idx="405">
                  <c:v>2.4630541871921183E-3</c:v>
                </c:pt>
                <c:pt idx="406">
                  <c:v>2.4570024570024569E-3</c:v>
                </c:pt>
                <c:pt idx="407">
                  <c:v>2.4509803921568627E-3</c:v>
                </c:pt>
                <c:pt idx="408">
                  <c:v>2.4449877750611247E-3</c:v>
                </c:pt>
                <c:pt idx="409">
                  <c:v>2.4390243902439024E-3</c:v>
                </c:pt>
                <c:pt idx="410">
                  <c:v>2.4330900243309003E-3</c:v>
                </c:pt>
                <c:pt idx="411">
                  <c:v>2.4271844660194173E-3</c:v>
                </c:pt>
                <c:pt idx="412">
                  <c:v>2.4213075060532689E-3</c:v>
                </c:pt>
                <c:pt idx="413">
                  <c:v>2.4154589371980675E-3</c:v>
                </c:pt>
                <c:pt idx="414">
                  <c:v>2.4096385542168677E-3</c:v>
                </c:pt>
                <c:pt idx="415">
                  <c:v>2.403846153846154E-3</c:v>
                </c:pt>
                <c:pt idx="416">
                  <c:v>2.3980815347721821E-3</c:v>
                </c:pt>
                <c:pt idx="417">
                  <c:v>2.3923444976076554E-3</c:v>
                </c:pt>
                <c:pt idx="418">
                  <c:v>2.3866348448687352E-3</c:v>
                </c:pt>
                <c:pt idx="419">
                  <c:v>2.3809523809523812E-3</c:v>
                </c:pt>
                <c:pt idx="420">
                  <c:v>2.3752969121140144E-3</c:v>
                </c:pt>
                <c:pt idx="421">
                  <c:v>2.3696682464454978E-3</c:v>
                </c:pt>
                <c:pt idx="422">
                  <c:v>2.3640661938534278E-3</c:v>
                </c:pt>
                <c:pt idx="423">
                  <c:v>2.3584905660377358E-3</c:v>
                </c:pt>
                <c:pt idx="424">
                  <c:v>2.352941176470588E-3</c:v>
                </c:pt>
                <c:pt idx="425">
                  <c:v>2.3474178403755869E-3</c:v>
                </c:pt>
                <c:pt idx="426">
                  <c:v>2.34192037470726E-3</c:v>
                </c:pt>
                <c:pt idx="427">
                  <c:v>2.3364485981308409E-3</c:v>
                </c:pt>
                <c:pt idx="428">
                  <c:v>2.331002331002331E-3</c:v>
                </c:pt>
                <c:pt idx="429">
                  <c:v>2.3255813953488372E-3</c:v>
                </c:pt>
                <c:pt idx="430">
                  <c:v>2.3201856148491878E-3</c:v>
                </c:pt>
                <c:pt idx="431">
                  <c:v>2.3148148148148147E-3</c:v>
                </c:pt>
                <c:pt idx="432">
                  <c:v>2.3094688221709007E-3</c:v>
                </c:pt>
                <c:pt idx="433">
                  <c:v>2.304147465437788E-3</c:v>
                </c:pt>
                <c:pt idx="434">
                  <c:v>2.2988505747126436E-3</c:v>
                </c:pt>
                <c:pt idx="435">
                  <c:v>2.2935779816513763E-3</c:v>
                </c:pt>
                <c:pt idx="436">
                  <c:v>2.2883295194508009E-3</c:v>
                </c:pt>
                <c:pt idx="437">
                  <c:v>2.2831050228310501E-3</c:v>
                </c:pt>
                <c:pt idx="438">
                  <c:v>2.2779043280182231E-3</c:v>
                </c:pt>
                <c:pt idx="439">
                  <c:v>2.2727272727272726E-3</c:v>
                </c:pt>
                <c:pt idx="440">
                  <c:v>2.2675736961451248E-3</c:v>
                </c:pt>
                <c:pt idx="441">
                  <c:v>2.2624434389140274E-3</c:v>
                </c:pt>
                <c:pt idx="442">
                  <c:v>2.257336343115124E-3</c:v>
                </c:pt>
                <c:pt idx="443">
                  <c:v>2.2522522522522522E-3</c:v>
                </c:pt>
                <c:pt idx="444">
                  <c:v>2.2471910112359553E-3</c:v>
                </c:pt>
                <c:pt idx="445">
                  <c:v>2.242152466367713E-3</c:v>
                </c:pt>
                <c:pt idx="446">
                  <c:v>2.2371364653243847E-3</c:v>
                </c:pt>
                <c:pt idx="447">
                  <c:v>2.232142857142857E-3</c:v>
                </c:pt>
                <c:pt idx="448">
                  <c:v>2.2271714922048997E-3</c:v>
                </c:pt>
                <c:pt idx="449">
                  <c:v>2.2222222222222222E-3</c:v>
                </c:pt>
                <c:pt idx="450">
                  <c:v>2.2172949002217295E-3</c:v>
                </c:pt>
                <c:pt idx="451">
                  <c:v>2.2123893805309734E-3</c:v>
                </c:pt>
                <c:pt idx="452">
                  <c:v>2.2075055187637969E-3</c:v>
                </c:pt>
                <c:pt idx="453">
                  <c:v>2.2026431718061676E-3</c:v>
                </c:pt>
                <c:pt idx="454">
                  <c:v>2.1978021978021978E-3</c:v>
                </c:pt>
                <c:pt idx="455">
                  <c:v>2.1929824561403508E-3</c:v>
                </c:pt>
                <c:pt idx="456">
                  <c:v>2.1881838074398249E-3</c:v>
                </c:pt>
                <c:pt idx="457">
                  <c:v>2.1834061135371178E-3</c:v>
                </c:pt>
                <c:pt idx="458">
                  <c:v>2.1786492374727671E-3</c:v>
                </c:pt>
                <c:pt idx="459">
                  <c:v>2.1739130434782609E-3</c:v>
                </c:pt>
                <c:pt idx="460">
                  <c:v>2.1691973969631237E-3</c:v>
                </c:pt>
                <c:pt idx="461">
                  <c:v>2.1645021645021645E-3</c:v>
                </c:pt>
                <c:pt idx="462">
                  <c:v>2.1598272138228943E-3</c:v>
                </c:pt>
                <c:pt idx="463">
                  <c:v>2.1551724137931034E-3</c:v>
                </c:pt>
                <c:pt idx="464">
                  <c:v>2.1505376344086021E-3</c:v>
                </c:pt>
                <c:pt idx="465">
                  <c:v>2.1459227467811159E-3</c:v>
                </c:pt>
                <c:pt idx="466">
                  <c:v>2.1413276231263384E-3</c:v>
                </c:pt>
                <c:pt idx="467">
                  <c:v>2.136752136752137E-3</c:v>
                </c:pt>
                <c:pt idx="468">
                  <c:v>2.1321961620469083E-3</c:v>
                </c:pt>
                <c:pt idx="469">
                  <c:v>2.1276595744680851E-3</c:v>
                </c:pt>
                <c:pt idx="470">
                  <c:v>2.1231422505307855E-3</c:v>
                </c:pt>
                <c:pt idx="471">
                  <c:v>2.1186440677966102E-3</c:v>
                </c:pt>
                <c:pt idx="472">
                  <c:v>2.1141649048625794E-3</c:v>
                </c:pt>
                <c:pt idx="473">
                  <c:v>2.1097046413502108E-3</c:v>
                </c:pt>
                <c:pt idx="474">
                  <c:v>2.1052631578947368E-3</c:v>
                </c:pt>
                <c:pt idx="475">
                  <c:v>2.1008403361344537E-3</c:v>
                </c:pt>
                <c:pt idx="476">
                  <c:v>2.0964360587002098E-3</c:v>
                </c:pt>
                <c:pt idx="477">
                  <c:v>2.0920502092050207E-3</c:v>
                </c:pt>
                <c:pt idx="478">
                  <c:v>2.0876826722338203E-3</c:v>
                </c:pt>
                <c:pt idx="479">
                  <c:v>2.0833333333333333E-3</c:v>
                </c:pt>
                <c:pt idx="480">
                  <c:v>2.0790020790020791E-3</c:v>
                </c:pt>
                <c:pt idx="481">
                  <c:v>2.0746887966804979E-3</c:v>
                </c:pt>
                <c:pt idx="482">
                  <c:v>2.070393374741201E-3</c:v>
                </c:pt>
                <c:pt idx="483">
                  <c:v>2.0661157024793389E-3</c:v>
                </c:pt>
                <c:pt idx="484">
                  <c:v>2.0618556701030928E-3</c:v>
                </c:pt>
                <c:pt idx="485">
                  <c:v>2.05761316872428E-3</c:v>
                </c:pt>
                <c:pt idx="486">
                  <c:v>2.0533880903490761E-3</c:v>
                </c:pt>
                <c:pt idx="487">
                  <c:v>2.0491803278688526E-3</c:v>
                </c:pt>
                <c:pt idx="488">
                  <c:v>2.0449897750511249E-3</c:v>
                </c:pt>
                <c:pt idx="489">
                  <c:v>2.0408163265306124E-3</c:v>
                </c:pt>
                <c:pt idx="490">
                  <c:v>2.0366598778004071E-3</c:v>
                </c:pt>
                <c:pt idx="491">
                  <c:v>2.0325203252032522E-3</c:v>
                </c:pt>
                <c:pt idx="492">
                  <c:v>2.0283975659229209E-3</c:v>
                </c:pt>
                <c:pt idx="493">
                  <c:v>2.0242914979757085E-3</c:v>
                </c:pt>
                <c:pt idx="494">
                  <c:v>2.0202020202020202E-3</c:v>
                </c:pt>
                <c:pt idx="495">
                  <c:v>2.0161290322580645E-3</c:v>
                </c:pt>
                <c:pt idx="496">
                  <c:v>2.012072434607646E-3</c:v>
                </c:pt>
                <c:pt idx="497">
                  <c:v>2.008032128514056E-3</c:v>
                </c:pt>
                <c:pt idx="498">
                  <c:v>2.004008016032064E-3</c:v>
                </c:pt>
                <c:pt idx="499">
                  <c:v>2E-3</c:v>
                </c:pt>
                <c:pt idx="500">
                  <c:v>1.996007984031936E-3</c:v>
                </c:pt>
                <c:pt idx="501">
                  <c:v>1.9920318725099601E-3</c:v>
                </c:pt>
                <c:pt idx="502">
                  <c:v>1.9880715705765406E-3</c:v>
                </c:pt>
                <c:pt idx="503">
                  <c:v>1.984126984126984E-3</c:v>
                </c:pt>
                <c:pt idx="504">
                  <c:v>1.9801980198019802E-3</c:v>
                </c:pt>
                <c:pt idx="505">
                  <c:v>1.976284584980237E-3</c:v>
                </c:pt>
                <c:pt idx="506">
                  <c:v>1.9723865877712033E-3</c:v>
                </c:pt>
                <c:pt idx="507">
                  <c:v>1.968503937007874E-3</c:v>
                </c:pt>
                <c:pt idx="508">
                  <c:v>1.9646365422396855E-3</c:v>
                </c:pt>
                <c:pt idx="509">
                  <c:v>1.9607843137254902E-3</c:v>
                </c:pt>
                <c:pt idx="510">
                  <c:v>1.9569471624266144E-3</c:v>
                </c:pt>
                <c:pt idx="511">
                  <c:v>1.953125E-3</c:v>
                </c:pt>
                <c:pt idx="512">
                  <c:v>1.9493177387914229E-3</c:v>
                </c:pt>
                <c:pt idx="513">
                  <c:v>1.9455252918287938E-3</c:v>
                </c:pt>
                <c:pt idx="514">
                  <c:v>1.9417475728155339E-3</c:v>
                </c:pt>
                <c:pt idx="515">
                  <c:v>1.937984496124031E-3</c:v>
                </c:pt>
                <c:pt idx="516">
                  <c:v>1.9342359767891683E-3</c:v>
                </c:pt>
                <c:pt idx="517">
                  <c:v>1.9305019305019305E-3</c:v>
                </c:pt>
                <c:pt idx="518">
                  <c:v>1.9267822736030828E-3</c:v>
                </c:pt>
                <c:pt idx="519">
                  <c:v>1.9230769230769232E-3</c:v>
                </c:pt>
                <c:pt idx="520">
                  <c:v>1.9193857965451055E-3</c:v>
                </c:pt>
                <c:pt idx="521">
                  <c:v>1.9157088122605363E-3</c:v>
                </c:pt>
                <c:pt idx="522">
                  <c:v>1.9120458891013384E-3</c:v>
                </c:pt>
                <c:pt idx="523">
                  <c:v>1.9083969465648854E-3</c:v>
                </c:pt>
                <c:pt idx="524">
                  <c:v>1.9047619047619048E-3</c:v>
                </c:pt>
                <c:pt idx="525">
                  <c:v>1.9011406844106464E-3</c:v>
                </c:pt>
                <c:pt idx="526">
                  <c:v>1.8975332068311196E-3</c:v>
                </c:pt>
                <c:pt idx="527">
                  <c:v>1.893939393939394E-3</c:v>
                </c:pt>
                <c:pt idx="528">
                  <c:v>1.890359168241966E-3</c:v>
                </c:pt>
                <c:pt idx="529">
                  <c:v>1.8867924528301887E-3</c:v>
                </c:pt>
                <c:pt idx="530">
                  <c:v>1.8832391713747645E-3</c:v>
                </c:pt>
                <c:pt idx="531">
                  <c:v>1.8796992481203006E-3</c:v>
                </c:pt>
                <c:pt idx="532">
                  <c:v>1.876172607879925E-3</c:v>
                </c:pt>
                <c:pt idx="533">
                  <c:v>1.8726591760299626E-3</c:v>
                </c:pt>
                <c:pt idx="534">
                  <c:v>1.869158878504673E-3</c:v>
                </c:pt>
                <c:pt idx="535">
                  <c:v>1.8656716417910447E-3</c:v>
                </c:pt>
                <c:pt idx="536">
                  <c:v>1.8621973929236499E-3</c:v>
                </c:pt>
                <c:pt idx="537">
                  <c:v>1.8587360594795538E-3</c:v>
                </c:pt>
                <c:pt idx="538">
                  <c:v>1.8552875695732839E-3</c:v>
                </c:pt>
                <c:pt idx="539">
                  <c:v>1.8518518518518519E-3</c:v>
                </c:pt>
                <c:pt idx="540">
                  <c:v>1.8484288354898336E-3</c:v>
                </c:pt>
                <c:pt idx="541">
                  <c:v>1.8450184501845018E-3</c:v>
                </c:pt>
                <c:pt idx="542">
                  <c:v>1.841620626151013E-3</c:v>
                </c:pt>
                <c:pt idx="543">
                  <c:v>1.838235294117647E-3</c:v>
                </c:pt>
                <c:pt idx="544">
                  <c:v>1.834862385321101E-3</c:v>
                </c:pt>
                <c:pt idx="545">
                  <c:v>1.8315018315018315E-3</c:v>
                </c:pt>
                <c:pt idx="546">
                  <c:v>1.8281535648994515E-3</c:v>
                </c:pt>
                <c:pt idx="547">
                  <c:v>1.8248175182481751E-3</c:v>
                </c:pt>
                <c:pt idx="548">
                  <c:v>1.8214936247723133E-3</c:v>
                </c:pt>
                <c:pt idx="549">
                  <c:v>1.8181818181818182E-3</c:v>
                </c:pt>
                <c:pt idx="550">
                  <c:v>1.8148820326678765E-3</c:v>
                </c:pt>
                <c:pt idx="551">
                  <c:v>1.8115942028985507E-3</c:v>
                </c:pt>
                <c:pt idx="552">
                  <c:v>1.8083182640144665E-3</c:v>
                </c:pt>
                <c:pt idx="553">
                  <c:v>1.8050541516245488E-3</c:v>
                </c:pt>
                <c:pt idx="554">
                  <c:v>1.8018018018018018E-3</c:v>
                </c:pt>
                <c:pt idx="555">
                  <c:v>1.7985611510791368E-3</c:v>
                </c:pt>
                <c:pt idx="556">
                  <c:v>1.7953321364452424E-3</c:v>
                </c:pt>
                <c:pt idx="557">
                  <c:v>1.7921146953405018E-3</c:v>
                </c:pt>
                <c:pt idx="558">
                  <c:v>1.7889087656529517E-3</c:v>
                </c:pt>
                <c:pt idx="559">
                  <c:v>1.7857142857142857E-3</c:v>
                </c:pt>
                <c:pt idx="560">
                  <c:v>1.7825311942959001E-3</c:v>
                </c:pt>
                <c:pt idx="561">
                  <c:v>1.7793594306049821E-3</c:v>
                </c:pt>
                <c:pt idx="562">
                  <c:v>1.7761989342806395E-3</c:v>
                </c:pt>
                <c:pt idx="563">
                  <c:v>1.7730496453900709E-3</c:v>
                </c:pt>
                <c:pt idx="564">
                  <c:v>1.7699115044247787E-3</c:v>
                </c:pt>
                <c:pt idx="565">
                  <c:v>1.7667844522968198E-3</c:v>
                </c:pt>
                <c:pt idx="566">
                  <c:v>1.7636684303350969E-3</c:v>
                </c:pt>
                <c:pt idx="567">
                  <c:v>1.7605633802816902E-3</c:v>
                </c:pt>
                <c:pt idx="568">
                  <c:v>1.7574692442882249E-3</c:v>
                </c:pt>
                <c:pt idx="569">
                  <c:v>1.7543859649122807E-3</c:v>
                </c:pt>
                <c:pt idx="570">
                  <c:v>1.7513134851138354E-3</c:v>
                </c:pt>
                <c:pt idx="571">
                  <c:v>1.7482517482517483E-3</c:v>
                </c:pt>
                <c:pt idx="572">
                  <c:v>1.7452006980802793E-3</c:v>
                </c:pt>
                <c:pt idx="573">
                  <c:v>1.7421602787456446E-3</c:v>
                </c:pt>
                <c:pt idx="574">
                  <c:v>1.7391304347826088E-3</c:v>
                </c:pt>
                <c:pt idx="575">
                  <c:v>1.736111111111111E-3</c:v>
                </c:pt>
                <c:pt idx="576">
                  <c:v>1.7331022530329288E-3</c:v>
                </c:pt>
                <c:pt idx="577">
                  <c:v>1.7301038062283738E-3</c:v>
                </c:pt>
                <c:pt idx="578">
                  <c:v>1.7271157167530224E-3</c:v>
                </c:pt>
                <c:pt idx="579">
                  <c:v>1.7241379310344827E-3</c:v>
                </c:pt>
                <c:pt idx="580">
                  <c:v>1.7211703958691911E-3</c:v>
                </c:pt>
                <c:pt idx="581">
                  <c:v>1.718213058419244E-3</c:v>
                </c:pt>
                <c:pt idx="582">
                  <c:v>1.7152658662092624E-3</c:v>
                </c:pt>
                <c:pt idx="583">
                  <c:v>1.7123287671232876E-3</c:v>
                </c:pt>
                <c:pt idx="584">
                  <c:v>1.7094017094017094E-3</c:v>
                </c:pt>
                <c:pt idx="585">
                  <c:v>1.7064846416382253E-3</c:v>
                </c:pt>
                <c:pt idx="586">
                  <c:v>1.7035775127768314E-3</c:v>
                </c:pt>
                <c:pt idx="587">
                  <c:v>1.7006802721088435E-3</c:v>
                </c:pt>
                <c:pt idx="588">
                  <c:v>1.697792869269949E-3</c:v>
                </c:pt>
                <c:pt idx="589">
                  <c:v>1.6949152542372881E-3</c:v>
                </c:pt>
                <c:pt idx="590">
                  <c:v>1.6920473773265651E-3</c:v>
                </c:pt>
                <c:pt idx="591">
                  <c:v>1.6891891891891893E-3</c:v>
                </c:pt>
                <c:pt idx="592">
                  <c:v>1.6863406408094434E-3</c:v>
                </c:pt>
                <c:pt idx="593">
                  <c:v>1.6835016835016834E-3</c:v>
                </c:pt>
                <c:pt idx="594">
                  <c:v>1.6806722689075631E-3</c:v>
                </c:pt>
                <c:pt idx="595">
                  <c:v>1.6778523489932886E-3</c:v>
                </c:pt>
                <c:pt idx="596">
                  <c:v>1.6750418760469012E-3</c:v>
                </c:pt>
                <c:pt idx="597">
                  <c:v>1.6722408026755853E-3</c:v>
                </c:pt>
                <c:pt idx="598">
                  <c:v>1.6694490818030051E-3</c:v>
                </c:pt>
                <c:pt idx="599">
                  <c:v>1.6666666666666668E-3</c:v>
                </c:pt>
                <c:pt idx="600">
                  <c:v>1.6638935108153079E-3</c:v>
                </c:pt>
                <c:pt idx="601">
                  <c:v>1.6611295681063123E-3</c:v>
                </c:pt>
                <c:pt idx="602">
                  <c:v>1.658374792703151E-3</c:v>
                </c:pt>
                <c:pt idx="603">
                  <c:v>1.6556291390728477E-3</c:v>
                </c:pt>
                <c:pt idx="604">
                  <c:v>1.652892561983471E-3</c:v>
                </c:pt>
                <c:pt idx="605">
                  <c:v>1.6501650165016502E-3</c:v>
                </c:pt>
                <c:pt idx="606">
                  <c:v>1.6474464579901153E-3</c:v>
                </c:pt>
                <c:pt idx="607">
                  <c:v>1.6447368421052631E-3</c:v>
                </c:pt>
                <c:pt idx="608">
                  <c:v>1.6420361247947454E-3</c:v>
                </c:pt>
                <c:pt idx="609">
                  <c:v>1.639344262295082E-3</c:v>
                </c:pt>
                <c:pt idx="610">
                  <c:v>1.6366612111292963E-3</c:v>
                </c:pt>
                <c:pt idx="611">
                  <c:v>1.6339869281045752E-3</c:v>
                </c:pt>
                <c:pt idx="612">
                  <c:v>1.6313213703099511E-3</c:v>
                </c:pt>
                <c:pt idx="613">
                  <c:v>1.6286644951140066E-3</c:v>
                </c:pt>
                <c:pt idx="614">
                  <c:v>1.6260162601626016E-3</c:v>
                </c:pt>
                <c:pt idx="615">
                  <c:v>1.6233766233766235E-3</c:v>
                </c:pt>
                <c:pt idx="616">
                  <c:v>1.6207455429497568E-3</c:v>
                </c:pt>
                <c:pt idx="617">
                  <c:v>1.6181229773462784E-3</c:v>
                </c:pt>
                <c:pt idx="618">
                  <c:v>1.6155088852988692E-3</c:v>
                </c:pt>
                <c:pt idx="619">
                  <c:v>1.6129032258064516E-3</c:v>
                </c:pt>
                <c:pt idx="620">
                  <c:v>1.6103059581320451E-3</c:v>
                </c:pt>
                <c:pt idx="621">
                  <c:v>1.6077170418006431E-3</c:v>
                </c:pt>
                <c:pt idx="622">
                  <c:v>1.6051364365971107E-3</c:v>
                </c:pt>
                <c:pt idx="623">
                  <c:v>1.6025641025641025E-3</c:v>
                </c:pt>
                <c:pt idx="624">
                  <c:v>1.6000000000000001E-3</c:v>
                </c:pt>
                <c:pt idx="625">
                  <c:v>1.5974440894568689E-3</c:v>
                </c:pt>
                <c:pt idx="626">
                  <c:v>1.594896331738437E-3</c:v>
                </c:pt>
                <c:pt idx="627">
                  <c:v>1.5923566878980893E-3</c:v>
                </c:pt>
                <c:pt idx="628">
                  <c:v>1.589825119236884E-3</c:v>
                </c:pt>
                <c:pt idx="629">
                  <c:v>1.5873015873015873E-3</c:v>
                </c:pt>
                <c:pt idx="630">
                  <c:v>1.5847860538827259E-3</c:v>
                </c:pt>
                <c:pt idx="631">
                  <c:v>1.5822784810126582E-3</c:v>
                </c:pt>
                <c:pt idx="632">
                  <c:v>1.5797788309636651E-3</c:v>
                </c:pt>
                <c:pt idx="633">
                  <c:v>1.5772870662460567E-3</c:v>
                </c:pt>
                <c:pt idx="634">
                  <c:v>1.5748031496062992E-3</c:v>
                </c:pt>
                <c:pt idx="635">
                  <c:v>1.5723270440251573E-3</c:v>
                </c:pt>
                <c:pt idx="636">
                  <c:v>1.5698587127158557E-3</c:v>
                </c:pt>
                <c:pt idx="637">
                  <c:v>1.567398119122257E-3</c:v>
                </c:pt>
                <c:pt idx="638">
                  <c:v>1.5649452269170579E-3</c:v>
                </c:pt>
                <c:pt idx="639">
                  <c:v>1.5625000000000001E-3</c:v>
                </c:pt>
                <c:pt idx="640">
                  <c:v>1.5600624024960999E-3</c:v>
                </c:pt>
                <c:pt idx="641">
                  <c:v>1.557632398753894E-3</c:v>
                </c:pt>
                <c:pt idx="642">
                  <c:v>1.5552099533437014E-3</c:v>
                </c:pt>
                <c:pt idx="643">
                  <c:v>1.5527950310559005E-3</c:v>
                </c:pt>
                <c:pt idx="644">
                  <c:v>1.5503875968992248E-3</c:v>
                </c:pt>
                <c:pt idx="645">
                  <c:v>1.5479876160990713E-3</c:v>
                </c:pt>
                <c:pt idx="646">
                  <c:v>1.5455950540958269E-3</c:v>
                </c:pt>
                <c:pt idx="647">
                  <c:v>1.5432098765432098E-3</c:v>
                </c:pt>
                <c:pt idx="648">
                  <c:v>1.5408320493066256E-3</c:v>
                </c:pt>
                <c:pt idx="649">
                  <c:v>1.5384615384615385E-3</c:v>
                </c:pt>
                <c:pt idx="650">
                  <c:v>1.5360983102918587E-3</c:v>
                </c:pt>
                <c:pt idx="651">
                  <c:v>1.5337423312883436E-3</c:v>
                </c:pt>
                <c:pt idx="652">
                  <c:v>1.5313935681470138E-3</c:v>
                </c:pt>
                <c:pt idx="653">
                  <c:v>1.5290519877675841E-3</c:v>
                </c:pt>
                <c:pt idx="654">
                  <c:v>1.5267175572519084E-3</c:v>
                </c:pt>
                <c:pt idx="655">
                  <c:v>1.5243902439024391E-3</c:v>
                </c:pt>
                <c:pt idx="656">
                  <c:v>1.5220700152207001E-3</c:v>
                </c:pt>
                <c:pt idx="657">
                  <c:v>1.5197568389057751E-3</c:v>
                </c:pt>
                <c:pt idx="658">
                  <c:v>1.5174506828528073E-3</c:v>
                </c:pt>
                <c:pt idx="659">
                  <c:v>1.5151515151515152E-3</c:v>
                </c:pt>
                <c:pt idx="660">
                  <c:v>1.5128593040847202E-3</c:v>
                </c:pt>
                <c:pt idx="661">
                  <c:v>1.5105740181268882E-3</c:v>
                </c:pt>
                <c:pt idx="662">
                  <c:v>1.5082956259426848E-3</c:v>
                </c:pt>
                <c:pt idx="663">
                  <c:v>1.5060240963855422E-3</c:v>
                </c:pt>
                <c:pt idx="664">
                  <c:v>1.5037593984962407E-3</c:v>
                </c:pt>
                <c:pt idx="665">
                  <c:v>1.5015015015015015E-3</c:v>
                </c:pt>
                <c:pt idx="666">
                  <c:v>1.4992503748125937E-3</c:v>
                </c:pt>
                <c:pt idx="667">
                  <c:v>1.4970059880239522E-3</c:v>
                </c:pt>
                <c:pt idx="668">
                  <c:v>1.4947683109118087E-3</c:v>
                </c:pt>
                <c:pt idx="669">
                  <c:v>1.4925373134328358E-3</c:v>
                </c:pt>
                <c:pt idx="670">
                  <c:v>1.4903129657228018E-3</c:v>
                </c:pt>
                <c:pt idx="671">
                  <c:v>1.488095238095238E-3</c:v>
                </c:pt>
                <c:pt idx="672">
                  <c:v>1.4858841010401188E-3</c:v>
                </c:pt>
                <c:pt idx="673">
                  <c:v>1.483679525222552E-3</c:v>
                </c:pt>
                <c:pt idx="674">
                  <c:v>1.4814814814814814E-3</c:v>
                </c:pt>
                <c:pt idx="675">
                  <c:v>1.4792899408284023E-3</c:v>
                </c:pt>
                <c:pt idx="676">
                  <c:v>1.4771048744460858E-3</c:v>
                </c:pt>
                <c:pt idx="677">
                  <c:v>1.4749262536873156E-3</c:v>
                </c:pt>
                <c:pt idx="678">
                  <c:v>1.4727540500736377E-3</c:v>
                </c:pt>
                <c:pt idx="679">
                  <c:v>1.4705882352941176E-3</c:v>
                </c:pt>
                <c:pt idx="680">
                  <c:v>1.4684287812041115E-3</c:v>
                </c:pt>
                <c:pt idx="681">
                  <c:v>1.4662756598240469E-3</c:v>
                </c:pt>
                <c:pt idx="682">
                  <c:v>1.4641288433382138E-3</c:v>
                </c:pt>
                <c:pt idx="683">
                  <c:v>1.4619883040935672E-3</c:v>
                </c:pt>
                <c:pt idx="684">
                  <c:v>1.4598540145985401E-3</c:v>
                </c:pt>
                <c:pt idx="685">
                  <c:v>1.4577259475218659E-3</c:v>
                </c:pt>
                <c:pt idx="686">
                  <c:v>1.455604075691412E-3</c:v>
                </c:pt>
                <c:pt idx="687">
                  <c:v>1.4534883720930232E-3</c:v>
                </c:pt>
                <c:pt idx="688">
                  <c:v>1.4513788098693759E-3</c:v>
                </c:pt>
                <c:pt idx="689">
                  <c:v>1.4492753623188406E-3</c:v>
                </c:pt>
                <c:pt idx="690">
                  <c:v>1.4471780028943559E-3</c:v>
                </c:pt>
                <c:pt idx="691">
                  <c:v>1.4450867052023121E-3</c:v>
                </c:pt>
                <c:pt idx="692">
                  <c:v>1.443001443001443E-3</c:v>
                </c:pt>
                <c:pt idx="693">
                  <c:v>1.440922190201729E-3</c:v>
                </c:pt>
                <c:pt idx="694">
                  <c:v>1.4388489208633094E-3</c:v>
                </c:pt>
                <c:pt idx="695">
                  <c:v>1.4367816091954023E-3</c:v>
                </c:pt>
                <c:pt idx="696">
                  <c:v>1.4347202295552368E-3</c:v>
                </c:pt>
                <c:pt idx="697">
                  <c:v>1.4326647564469914E-3</c:v>
                </c:pt>
                <c:pt idx="698">
                  <c:v>1.4306151645207439E-3</c:v>
                </c:pt>
                <c:pt idx="699">
                  <c:v>1.4285714285714286E-3</c:v>
                </c:pt>
                <c:pt idx="700">
                  <c:v>1.4265335235378032E-3</c:v>
                </c:pt>
                <c:pt idx="701">
                  <c:v>1.4245014245014246E-3</c:v>
                </c:pt>
                <c:pt idx="702">
                  <c:v>1.4224751066856331E-3</c:v>
                </c:pt>
                <c:pt idx="703">
                  <c:v>1.4204545454545455E-3</c:v>
                </c:pt>
                <c:pt idx="704">
                  <c:v>1.4184397163120568E-3</c:v>
                </c:pt>
                <c:pt idx="705">
                  <c:v>1.4164305949008499E-3</c:v>
                </c:pt>
                <c:pt idx="706">
                  <c:v>1.4144271570014145E-3</c:v>
                </c:pt>
                <c:pt idx="707">
                  <c:v>1.4124293785310734E-3</c:v>
                </c:pt>
                <c:pt idx="708">
                  <c:v>1.4104372355430183E-3</c:v>
                </c:pt>
                <c:pt idx="709">
                  <c:v>1.4084507042253522E-3</c:v>
                </c:pt>
                <c:pt idx="710">
                  <c:v>1.4064697609001407E-3</c:v>
                </c:pt>
                <c:pt idx="711">
                  <c:v>1.4044943820224719E-3</c:v>
                </c:pt>
                <c:pt idx="712">
                  <c:v>1.4025245441795231E-3</c:v>
                </c:pt>
                <c:pt idx="713">
                  <c:v>1.4005602240896359E-3</c:v>
                </c:pt>
                <c:pt idx="714">
                  <c:v>1.3986013986013986E-3</c:v>
                </c:pt>
                <c:pt idx="715">
                  <c:v>1.3966480446927375E-3</c:v>
                </c:pt>
                <c:pt idx="716">
                  <c:v>1.3947001394700139E-3</c:v>
                </c:pt>
                <c:pt idx="717">
                  <c:v>1.3927576601671309E-3</c:v>
                </c:pt>
                <c:pt idx="718">
                  <c:v>1.3908205841446453E-3</c:v>
                </c:pt>
                <c:pt idx="719">
                  <c:v>1.3888888888888889E-3</c:v>
                </c:pt>
                <c:pt idx="720">
                  <c:v>1.3869625520110957E-3</c:v>
                </c:pt>
                <c:pt idx="721">
                  <c:v>1.3850415512465374E-3</c:v>
                </c:pt>
                <c:pt idx="722">
                  <c:v>1.3831258644536654E-3</c:v>
                </c:pt>
                <c:pt idx="723">
                  <c:v>1.3812154696132596E-3</c:v>
                </c:pt>
                <c:pt idx="724">
                  <c:v>1.3793103448275861E-3</c:v>
                </c:pt>
                <c:pt idx="725">
                  <c:v>1.3774104683195593E-3</c:v>
                </c:pt>
                <c:pt idx="726">
                  <c:v>1.375515818431912E-3</c:v>
                </c:pt>
                <c:pt idx="727">
                  <c:v>1.3736263736263737E-3</c:v>
                </c:pt>
                <c:pt idx="728">
                  <c:v>1.3717421124828531E-3</c:v>
                </c:pt>
                <c:pt idx="729">
                  <c:v>1.3698630136986301E-3</c:v>
                </c:pt>
                <c:pt idx="730">
                  <c:v>1.3679890560875513E-3</c:v>
                </c:pt>
                <c:pt idx="731">
                  <c:v>1.366120218579235E-3</c:v>
                </c:pt>
                <c:pt idx="732">
                  <c:v>1.364256480218281E-3</c:v>
                </c:pt>
                <c:pt idx="733">
                  <c:v>1.3623978201634877E-3</c:v>
                </c:pt>
                <c:pt idx="734">
                  <c:v>1.3605442176870747E-3</c:v>
                </c:pt>
                <c:pt idx="735">
                  <c:v>1.358695652173913E-3</c:v>
                </c:pt>
                <c:pt idx="736">
                  <c:v>1.3568521031207597E-3</c:v>
                </c:pt>
                <c:pt idx="737">
                  <c:v>1.3550135501355014E-3</c:v>
                </c:pt>
                <c:pt idx="738">
                  <c:v>1.3531799729364006E-3</c:v>
                </c:pt>
                <c:pt idx="739">
                  <c:v>1.3513513513513514E-3</c:v>
                </c:pt>
                <c:pt idx="740">
                  <c:v>1.3495276653171389E-3</c:v>
                </c:pt>
                <c:pt idx="741">
                  <c:v>1.3477088948787063E-3</c:v>
                </c:pt>
                <c:pt idx="742">
                  <c:v>1.3458950201884253E-3</c:v>
                </c:pt>
                <c:pt idx="743">
                  <c:v>1.3440860215053765E-3</c:v>
                </c:pt>
                <c:pt idx="744">
                  <c:v>1.3422818791946308E-3</c:v>
                </c:pt>
                <c:pt idx="745">
                  <c:v>1.3404825737265416E-3</c:v>
                </c:pt>
                <c:pt idx="746">
                  <c:v>1.3386880856760374E-3</c:v>
                </c:pt>
                <c:pt idx="747">
                  <c:v>1.3368983957219251E-3</c:v>
                </c:pt>
                <c:pt idx="748">
                  <c:v>1.3351134846461949E-3</c:v>
                </c:pt>
                <c:pt idx="749">
                  <c:v>1.3333333333333333E-3</c:v>
                </c:pt>
                <c:pt idx="750">
                  <c:v>1.3315579227696406E-3</c:v>
                </c:pt>
                <c:pt idx="751">
                  <c:v>1.3297872340425532E-3</c:v>
                </c:pt>
                <c:pt idx="752">
                  <c:v>1.3280212483399733E-3</c:v>
                </c:pt>
                <c:pt idx="753">
                  <c:v>1.3262599469496021E-3</c:v>
                </c:pt>
                <c:pt idx="754">
                  <c:v>1.3245033112582781E-3</c:v>
                </c:pt>
                <c:pt idx="755">
                  <c:v>1.3227513227513227E-3</c:v>
                </c:pt>
                <c:pt idx="756">
                  <c:v>1.321003963011889E-3</c:v>
                </c:pt>
                <c:pt idx="757">
                  <c:v>1.3192612137203166E-3</c:v>
                </c:pt>
                <c:pt idx="758">
                  <c:v>1.3175230566534915E-3</c:v>
                </c:pt>
                <c:pt idx="759">
                  <c:v>1.3157894736842105E-3</c:v>
                </c:pt>
                <c:pt idx="760">
                  <c:v>1.3140604467805519E-3</c:v>
                </c:pt>
                <c:pt idx="761">
                  <c:v>1.3123359580052493E-3</c:v>
                </c:pt>
                <c:pt idx="762">
                  <c:v>1.3106159895150721E-3</c:v>
                </c:pt>
                <c:pt idx="763">
                  <c:v>1.3089005235602095E-3</c:v>
                </c:pt>
                <c:pt idx="764">
                  <c:v>1.30718954248366E-3</c:v>
                </c:pt>
                <c:pt idx="765">
                  <c:v>1.3054830287206266E-3</c:v>
                </c:pt>
                <c:pt idx="766">
                  <c:v>1.3037809647979139E-3</c:v>
                </c:pt>
                <c:pt idx="767">
                  <c:v>1.3020833333333333E-3</c:v>
                </c:pt>
                <c:pt idx="768">
                  <c:v>1.3003901170351106E-3</c:v>
                </c:pt>
                <c:pt idx="769">
                  <c:v>1.2987012987012987E-3</c:v>
                </c:pt>
                <c:pt idx="770">
                  <c:v>1.2970168612191958E-3</c:v>
                </c:pt>
                <c:pt idx="771">
                  <c:v>1.2953367875647669E-3</c:v>
                </c:pt>
                <c:pt idx="772">
                  <c:v>1.29366106080207E-3</c:v>
                </c:pt>
                <c:pt idx="773">
                  <c:v>1.2919896640826874E-3</c:v>
                </c:pt>
                <c:pt idx="774">
                  <c:v>1.2903225806451613E-3</c:v>
                </c:pt>
                <c:pt idx="775">
                  <c:v>1.288659793814433E-3</c:v>
                </c:pt>
                <c:pt idx="776">
                  <c:v>1.287001287001287E-3</c:v>
                </c:pt>
                <c:pt idx="777">
                  <c:v>1.2853470437017994E-3</c:v>
                </c:pt>
                <c:pt idx="778">
                  <c:v>1.2836970474967907E-3</c:v>
                </c:pt>
                <c:pt idx="779">
                  <c:v>1.2820512820512821E-3</c:v>
                </c:pt>
                <c:pt idx="780">
                  <c:v>1.2804097311139564E-3</c:v>
                </c:pt>
                <c:pt idx="781">
                  <c:v>1.2787723785166241E-3</c:v>
                </c:pt>
                <c:pt idx="782">
                  <c:v>1.277139208173691E-3</c:v>
                </c:pt>
                <c:pt idx="783">
                  <c:v>1.2755102040816326E-3</c:v>
                </c:pt>
                <c:pt idx="784">
                  <c:v>1.2738853503184713E-3</c:v>
                </c:pt>
                <c:pt idx="785">
                  <c:v>1.2722646310432571E-3</c:v>
                </c:pt>
                <c:pt idx="786">
                  <c:v>1.2706480304955528E-3</c:v>
                </c:pt>
                <c:pt idx="787">
                  <c:v>1.2690355329949238E-3</c:v>
                </c:pt>
                <c:pt idx="788">
                  <c:v>1.2674271229404308E-3</c:v>
                </c:pt>
                <c:pt idx="789">
                  <c:v>1.2658227848101266E-3</c:v>
                </c:pt>
                <c:pt idx="790">
                  <c:v>1.2642225031605564E-3</c:v>
                </c:pt>
                <c:pt idx="791">
                  <c:v>1.2626262626262627E-3</c:v>
                </c:pt>
                <c:pt idx="792">
                  <c:v>1.2610340479192938E-3</c:v>
                </c:pt>
                <c:pt idx="793">
                  <c:v>1.2594458438287153E-3</c:v>
                </c:pt>
                <c:pt idx="794">
                  <c:v>1.2578616352201257E-3</c:v>
                </c:pt>
                <c:pt idx="795">
                  <c:v>1.2562814070351759E-3</c:v>
                </c:pt>
                <c:pt idx="796">
                  <c:v>1.2547051442910915E-3</c:v>
                </c:pt>
                <c:pt idx="797">
                  <c:v>1.2531328320802004E-3</c:v>
                </c:pt>
                <c:pt idx="798">
                  <c:v>1.2515644555694619E-3</c:v>
                </c:pt>
                <c:pt idx="799">
                  <c:v>1.25E-3</c:v>
                </c:pt>
                <c:pt idx="800">
                  <c:v>1.2484394506866417E-3</c:v>
                </c:pt>
                <c:pt idx="801">
                  <c:v>1.2468827930174563E-3</c:v>
                </c:pt>
                <c:pt idx="802">
                  <c:v>1.2453300124533001E-3</c:v>
                </c:pt>
                <c:pt idx="803">
                  <c:v>1.2437810945273632E-3</c:v>
                </c:pt>
                <c:pt idx="804">
                  <c:v>1.2422360248447205E-3</c:v>
                </c:pt>
                <c:pt idx="805">
                  <c:v>1.2406947890818859E-3</c:v>
                </c:pt>
                <c:pt idx="806">
                  <c:v>1.2391573729863693E-3</c:v>
                </c:pt>
                <c:pt idx="807">
                  <c:v>1.2376237623762376E-3</c:v>
                </c:pt>
                <c:pt idx="808">
                  <c:v>1.2360939431396785E-3</c:v>
                </c:pt>
                <c:pt idx="809">
                  <c:v>1.2345679012345679E-3</c:v>
                </c:pt>
                <c:pt idx="810">
                  <c:v>1.2330456226880395E-3</c:v>
                </c:pt>
                <c:pt idx="811">
                  <c:v>1.2315270935960591E-3</c:v>
                </c:pt>
                <c:pt idx="812">
                  <c:v>1.2300123001230013E-3</c:v>
                </c:pt>
                <c:pt idx="813">
                  <c:v>1.2285012285012285E-3</c:v>
                </c:pt>
                <c:pt idx="814">
                  <c:v>1.2269938650306749E-3</c:v>
                </c:pt>
                <c:pt idx="815">
                  <c:v>1.2254901960784314E-3</c:v>
                </c:pt>
                <c:pt idx="816">
                  <c:v>1.2239902080783353E-3</c:v>
                </c:pt>
                <c:pt idx="817">
                  <c:v>1.2224938875305623E-3</c:v>
                </c:pt>
                <c:pt idx="818">
                  <c:v>1.221001221001221E-3</c:v>
                </c:pt>
                <c:pt idx="819">
                  <c:v>1.2195121951219512E-3</c:v>
                </c:pt>
                <c:pt idx="820">
                  <c:v>1.2180267965895249E-3</c:v>
                </c:pt>
                <c:pt idx="821">
                  <c:v>1.2165450121654502E-3</c:v>
                </c:pt>
                <c:pt idx="822">
                  <c:v>1.215066828675577E-3</c:v>
                </c:pt>
                <c:pt idx="823">
                  <c:v>1.2135922330097086E-3</c:v>
                </c:pt>
                <c:pt idx="824">
                  <c:v>1.2121212121212121E-3</c:v>
                </c:pt>
                <c:pt idx="825">
                  <c:v>1.2106537530266344E-3</c:v>
                </c:pt>
                <c:pt idx="826">
                  <c:v>1.2091898428053204E-3</c:v>
                </c:pt>
                <c:pt idx="827">
                  <c:v>1.2077294685990338E-3</c:v>
                </c:pt>
                <c:pt idx="828">
                  <c:v>1.2062726176115801E-3</c:v>
                </c:pt>
                <c:pt idx="829">
                  <c:v>1.2048192771084338E-3</c:v>
                </c:pt>
                <c:pt idx="830">
                  <c:v>1.2033694344163659E-3</c:v>
                </c:pt>
                <c:pt idx="831">
                  <c:v>1.201923076923077E-3</c:v>
                </c:pt>
                <c:pt idx="832">
                  <c:v>1.2004801920768306E-3</c:v>
                </c:pt>
                <c:pt idx="833">
                  <c:v>1.199040767386091E-3</c:v>
                </c:pt>
                <c:pt idx="834">
                  <c:v>1.1976047904191617E-3</c:v>
                </c:pt>
                <c:pt idx="835">
                  <c:v>1.1961722488038277E-3</c:v>
                </c:pt>
                <c:pt idx="836">
                  <c:v>1.1947431302270011E-3</c:v>
                </c:pt>
                <c:pt idx="837">
                  <c:v>1.1933174224343676E-3</c:v>
                </c:pt>
                <c:pt idx="838">
                  <c:v>1.1918951132300357E-3</c:v>
                </c:pt>
                <c:pt idx="839">
                  <c:v>1.1904761904761906E-3</c:v>
                </c:pt>
                <c:pt idx="840">
                  <c:v>1.1890606420927466E-3</c:v>
                </c:pt>
                <c:pt idx="841">
                  <c:v>1.1876484560570072E-3</c:v>
                </c:pt>
                <c:pt idx="842">
                  <c:v>1.1862396204033216E-3</c:v>
                </c:pt>
                <c:pt idx="843">
                  <c:v>1.1848341232227489E-3</c:v>
                </c:pt>
                <c:pt idx="844">
                  <c:v>1.1834319526627219E-3</c:v>
                </c:pt>
                <c:pt idx="845">
                  <c:v>1.1820330969267139E-3</c:v>
                </c:pt>
                <c:pt idx="846">
                  <c:v>1.1806375442739079E-3</c:v>
                </c:pt>
                <c:pt idx="847">
                  <c:v>1.1792452830188679E-3</c:v>
                </c:pt>
                <c:pt idx="848">
                  <c:v>1.1778563015312131E-3</c:v>
                </c:pt>
                <c:pt idx="849">
                  <c:v>1.176470588235294E-3</c:v>
                </c:pt>
                <c:pt idx="850">
                  <c:v>1.1750881316098707E-3</c:v>
                </c:pt>
                <c:pt idx="851">
                  <c:v>1.1737089201877935E-3</c:v>
                </c:pt>
                <c:pt idx="852">
                  <c:v>1.1723329425556857E-3</c:v>
                </c:pt>
                <c:pt idx="853">
                  <c:v>1.17096018735363E-3</c:v>
                </c:pt>
                <c:pt idx="854">
                  <c:v>1.1695906432748538E-3</c:v>
                </c:pt>
                <c:pt idx="855">
                  <c:v>1.1682242990654205E-3</c:v>
                </c:pt>
                <c:pt idx="856">
                  <c:v>1.1668611435239206E-3</c:v>
                </c:pt>
                <c:pt idx="857">
                  <c:v>1.1655011655011655E-3</c:v>
                </c:pt>
                <c:pt idx="858">
                  <c:v>1.1641443538998836E-3</c:v>
                </c:pt>
                <c:pt idx="859">
                  <c:v>1.1627906976744186E-3</c:v>
                </c:pt>
                <c:pt idx="860">
                  <c:v>1.1614401858304297E-3</c:v>
                </c:pt>
                <c:pt idx="861">
                  <c:v>1.1600928074245939E-3</c:v>
                </c:pt>
                <c:pt idx="862">
                  <c:v>1.1587485515643105E-3</c:v>
                </c:pt>
                <c:pt idx="863">
                  <c:v>1.1574074074074073E-3</c:v>
                </c:pt>
                <c:pt idx="864">
                  <c:v>1.1560693641618498E-3</c:v>
                </c:pt>
                <c:pt idx="865">
                  <c:v>1.1547344110854503E-3</c:v>
                </c:pt>
                <c:pt idx="866">
                  <c:v>1.1534025374855825E-3</c:v>
                </c:pt>
                <c:pt idx="867">
                  <c:v>1.152073732718894E-3</c:v>
                </c:pt>
                <c:pt idx="868">
                  <c:v>1.1507479861910242E-3</c:v>
                </c:pt>
                <c:pt idx="869">
                  <c:v>1.1494252873563218E-3</c:v>
                </c:pt>
                <c:pt idx="870">
                  <c:v>1.148105625717566E-3</c:v>
                </c:pt>
                <c:pt idx="871">
                  <c:v>1.1467889908256881E-3</c:v>
                </c:pt>
                <c:pt idx="872">
                  <c:v>1.145475372279496E-3</c:v>
                </c:pt>
                <c:pt idx="873">
                  <c:v>1.1441647597254005E-3</c:v>
                </c:pt>
                <c:pt idx="874">
                  <c:v>1.1428571428571429E-3</c:v>
                </c:pt>
                <c:pt idx="875">
                  <c:v>1.1415525114155251E-3</c:v>
                </c:pt>
                <c:pt idx="876">
                  <c:v>1.1402508551881414E-3</c:v>
                </c:pt>
                <c:pt idx="877">
                  <c:v>1.1389521640091116E-3</c:v>
                </c:pt>
                <c:pt idx="878">
                  <c:v>1.1376564277588168E-3</c:v>
                </c:pt>
                <c:pt idx="879">
                  <c:v>1.1363636363636363E-3</c:v>
                </c:pt>
                <c:pt idx="880">
                  <c:v>1.1350737797956867E-3</c:v>
                </c:pt>
                <c:pt idx="881">
                  <c:v>1.1337868480725624E-3</c:v>
                </c:pt>
                <c:pt idx="882">
                  <c:v>1.1325028312570782E-3</c:v>
                </c:pt>
                <c:pt idx="883">
                  <c:v>1.1312217194570137E-3</c:v>
                </c:pt>
                <c:pt idx="884">
                  <c:v>1.1299435028248588E-3</c:v>
                </c:pt>
                <c:pt idx="885">
                  <c:v>1.128668171557562E-3</c:v>
                </c:pt>
                <c:pt idx="886">
                  <c:v>1.1273957158962795E-3</c:v>
                </c:pt>
                <c:pt idx="887">
                  <c:v>1.1261261261261261E-3</c:v>
                </c:pt>
                <c:pt idx="888">
                  <c:v>1.1248593925759281E-3</c:v>
                </c:pt>
                <c:pt idx="889">
                  <c:v>1.1235955056179776E-3</c:v>
                </c:pt>
                <c:pt idx="890">
                  <c:v>1.1223344556677891E-3</c:v>
                </c:pt>
                <c:pt idx="891">
                  <c:v>1.1210762331838565E-3</c:v>
                </c:pt>
                <c:pt idx="892">
                  <c:v>1.1198208286674132E-3</c:v>
                </c:pt>
                <c:pt idx="893">
                  <c:v>1.1185682326621924E-3</c:v>
                </c:pt>
                <c:pt idx="894">
                  <c:v>1.1173184357541898E-3</c:v>
                </c:pt>
                <c:pt idx="895">
                  <c:v>1.1160714285714285E-3</c:v>
                </c:pt>
                <c:pt idx="896">
                  <c:v>1.1148272017837235E-3</c:v>
                </c:pt>
                <c:pt idx="897">
                  <c:v>1.1135857461024498E-3</c:v>
                </c:pt>
                <c:pt idx="898">
                  <c:v>1.1123470522803114E-3</c:v>
                </c:pt>
                <c:pt idx="899">
                  <c:v>1.1111111111111111E-3</c:v>
                </c:pt>
                <c:pt idx="900">
                  <c:v>1.1098779134295228E-3</c:v>
                </c:pt>
                <c:pt idx="901">
                  <c:v>1.1086474501108647E-3</c:v>
                </c:pt>
                <c:pt idx="902">
                  <c:v>1.1074197120708748E-3</c:v>
                </c:pt>
                <c:pt idx="903">
                  <c:v>1.1061946902654867E-3</c:v>
                </c:pt>
                <c:pt idx="904">
                  <c:v>1.1049723756906078E-3</c:v>
                </c:pt>
                <c:pt idx="905">
                  <c:v>1.1037527593818985E-3</c:v>
                </c:pt>
                <c:pt idx="906">
                  <c:v>1.1025358324145535E-3</c:v>
                </c:pt>
                <c:pt idx="907">
                  <c:v>1.1013215859030838E-3</c:v>
                </c:pt>
                <c:pt idx="908">
                  <c:v>1.1001100110011001E-3</c:v>
                </c:pt>
                <c:pt idx="909">
                  <c:v>1.0989010989010989E-3</c:v>
                </c:pt>
                <c:pt idx="910">
                  <c:v>1.0976948408342481E-3</c:v>
                </c:pt>
                <c:pt idx="911">
                  <c:v>1.0964912280701754E-3</c:v>
                </c:pt>
                <c:pt idx="912">
                  <c:v>1.0952902519167579E-3</c:v>
                </c:pt>
                <c:pt idx="913">
                  <c:v>1.0940919037199124E-3</c:v>
                </c:pt>
                <c:pt idx="914">
                  <c:v>1.092896174863388E-3</c:v>
                </c:pt>
                <c:pt idx="915">
                  <c:v>1.0917030567685589E-3</c:v>
                </c:pt>
                <c:pt idx="916">
                  <c:v>1.0905125408942203E-3</c:v>
                </c:pt>
                <c:pt idx="917">
                  <c:v>1.0893246187363835E-3</c:v>
                </c:pt>
                <c:pt idx="918">
                  <c:v>1.088139281828074E-3</c:v>
                </c:pt>
                <c:pt idx="919">
                  <c:v>1.0869565217391304E-3</c:v>
                </c:pt>
                <c:pt idx="920">
                  <c:v>1.0857763300760044E-3</c:v>
                </c:pt>
                <c:pt idx="921">
                  <c:v>1.0845986984815619E-3</c:v>
                </c:pt>
                <c:pt idx="922">
                  <c:v>1.0834236186348862E-3</c:v>
                </c:pt>
                <c:pt idx="923">
                  <c:v>1.0822510822510823E-3</c:v>
                </c:pt>
                <c:pt idx="924">
                  <c:v>1.0810810810810811E-3</c:v>
                </c:pt>
                <c:pt idx="925">
                  <c:v>1.0799136069114472E-3</c:v>
                </c:pt>
                <c:pt idx="926">
                  <c:v>1.0787486515641855E-3</c:v>
                </c:pt>
                <c:pt idx="927">
                  <c:v>1.0775862068965517E-3</c:v>
                </c:pt>
                <c:pt idx="928">
                  <c:v>1.076426264800861E-3</c:v>
                </c:pt>
                <c:pt idx="929">
                  <c:v>1.0752688172043011E-3</c:v>
                </c:pt>
                <c:pt idx="930">
                  <c:v>1.0741138560687433E-3</c:v>
                </c:pt>
                <c:pt idx="931">
                  <c:v>1.0729613733905579E-3</c:v>
                </c:pt>
                <c:pt idx="932">
                  <c:v>1.0718113612004287E-3</c:v>
                </c:pt>
                <c:pt idx="933">
                  <c:v>1.0706638115631692E-3</c:v>
                </c:pt>
                <c:pt idx="934">
                  <c:v>1.0695187165775401E-3</c:v>
                </c:pt>
                <c:pt idx="935">
                  <c:v>1.0683760683760685E-3</c:v>
                </c:pt>
                <c:pt idx="936">
                  <c:v>1.0672358591248667E-3</c:v>
                </c:pt>
                <c:pt idx="937">
                  <c:v>1.0660980810234541E-3</c:v>
                </c:pt>
                <c:pt idx="938">
                  <c:v>1.0649627263045794E-3</c:v>
                </c:pt>
                <c:pt idx="939">
                  <c:v>1.0638297872340426E-3</c:v>
                </c:pt>
                <c:pt idx="940">
                  <c:v>1.0626992561105207E-3</c:v>
                </c:pt>
                <c:pt idx="941">
                  <c:v>1.0615711252653928E-3</c:v>
                </c:pt>
                <c:pt idx="942">
                  <c:v>1.0604453870625664E-3</c:v>
                </c:pt>
                <c:pt idx="943">
                  <c:v>1.0593220338983051E-3</c:v>
                </c:pt>
                <c:pt idx="944">
                  <c:v>1.0582010582010583E-3</c:v>
                </c:pt>
                <c:pt idx="945">
                  <c:v>1.0570824524312897E-3</c:v>
                </c:pt>
                <c:pt idx="946">
                  <c:v>1.0559662090813093E-3</c:v>
                </c:pt>
                <c:pt idx="947">
                  <c:v>1.0548523206751054E-3</c:v>
                </c:pt>
                <c:pt idx="948">
                  <c:v>1.053740779768177E-3</c:v>
                </c:pt>
                <c:pt idx="949">
                  <c:v>1.0526315789473684E-3</c:v>
                </c:pt>
                <c:pt idx="950">
                  <c:v>1.0515247108307045E-3</c:v>
                </c:pt>
                <c:pt idx="951">
                  <c:v>1.0504201680672268E-3</c:v>
                </c:pt>
                <c:pt idx="952">
                  <c:v>1.0493179433368311E-3</c:v>
                </c:pt>
                <c:pt idx="953">
                  <c:v>1.0482180293501049E-3</c:v>
                </c:pt>
                <c:pt idx="954">
                  <c:v>1.0471204188481676E-3</c:v>
                </c:pt>
                <c:pt idx="955">
                  <c:v>1.0460251046025104E-3</c:v>
                </c:pt>
                <c:pt idx="956">
                  <c:v>1.0449320794148381E-3</c:v>
                </c:pt>
                <c:pt idx="957">
                  <c:v>1.0438413361169101E-3</c:v>
                </c:pt>
                <c:pt idx="958">
                  <c:v>1.0427528675703858E-3</c:v>
                </c:pt>
                <c:pt idx="959">
                  <c:v>1.0416666666666667E-3</c:v>
                </c:pt>
                <c:pt idx="960">
                  <c:v>1.0405827263267431E-3</c:v>
                </c:pt>
                <c:pt idx="961">
                  <c:v>1.0395010395010396E-3</c:v>
                </c:pt>
                <c:pt idx="962">
                  <c:v>1.0384215991692627E-3</c:v>
                </c:pt>
                <c:pt idx="963">
                  <c:v>1.037344398340249E-3</c:v>
                </c:pt>
                <c:pt idx="964">
                  <c:v>1.0362694300518134E-3</c:v>
                </c:pt>
                <c:pt idx="965">
                  <c:v>1.0351966873706005E-3</c:v>
                </c:pt>
                <c:pt idx="966">
                  <c:v>1.0341261633919339E-3</c:v>
                </c:pt>
                <c:pt idx="967">
                  <c:v>1.0330578512396695E-3</c:v>
                </c:pt>
                <c:pt idx="968">
                  <c:v>1.0319917440660474E-3</c:v>
                </c:pt>
                <c:pt idx="969">
                  <c:v>1.0309278350515464E-3</c:v>
                </c:pt>
                <c:pt idx="970">
                  <c:v>1.0298661174047373E-3</c:v>
                </c:pt>
                <c:pt idx="971">
                  <c:v>1.02880658436214E-3</c:v>
                </c:pt>
                <c:pt idx="972">
                  <c:v>1.0277492291880781E-3</c:v>
                </c:pt>
                <c:pt idx="973">
                  <c:v>1.026694045174538E-3</c:v>
                </c:pt>
                <c:pt idx="974">
                  <c:v>1.0256410256410256E-3</c:v>
                </c:pt>
                <c:pt idx="975">
                  <c:v>1.0245901639344263E-3</c:v>
                </c:pt>
                <c:pt idx="976">
                  <c:v>1.0235414534288639E-3</c:v>
                </c:pt>
                <c:pt idx="977">
                  <c:v>1.0224948875255625E-3</c:v>
                </c:pt>
                <c:pt idx="978">
                  <c:v>1.0214504596527069E-3</c:v>
                </c:pt>
                <c:pt idx="979">
                  <c:v>1.0204081632653062E-3</c:v>
                </c:pt>
                <c:pt idx="980">
                  <c:v>1.0193679918450561E-3</c:v>
                </c:pt>
                <c:pt idx="981">
                  <c:v>1.0183299389002036E-3</c:v>
                </c:pt>
                <c:pt idx="982">
                  <c:v>1.017293997965412E-3</c:v>
                </c:pt>
                <c:pt idx="983">
                  <c:v>1.0162601626016261E-3</c:v>
                </c:pt>
                <c:pt idx="984">
                  <c:v>1.0152284263959391E-3</c:v>
                </c:pt>
                <c:pt idx="985">
                  <c:v>1.0141987829614604E-3</c:v>
                </c:pt>
                <c:pt idx="986">
                  <c:v>1.0131712259371835E-3</c:v>
                </c:pt>
                <c:pt idx="987">
                  <c:v>1.0121457489878543E-3</c:v>
                </c:pt>
                <c:pt idx="988">
                  <c:v>1.0111223458038423E-3</c:v>
                </c:pt>
                <c:pt idx="989">
                  <c:v>1.0101010101010101E-3</c:v>
                </c:pt>
                <c:pt idx="990">
                  <c:v>1.0090817356205853E-3</c:v>
                </c:pt>
                <c:pt idx="991">
                  <c:v>1.0080645161290322E-3</c:v>
                </c:pt>
                <c:pt idx="992">
                  <c:v>1.0070493454179255E-3</c:v>
                </c:pt>
                <c:pt idx="993">
                  <c:v>1.006036217303823E-3</c:v>
                </c:pt>
                <c:pt idx="994">
                  <c:v>1.0050251256281408E-3</c:v>
                </c:pt>
                <c:pt idx="995">
                  <c:v>1.004016064257028E-3</c:v>
                </c:pt>
                <c:pt idx="996">
                  <c:v>1.0030090270812437E-3</c:v>
                </c:pt>
                <c:pt idx="997">
                  <c:v>1.002004008016032E-3</c:v>
                </c:pt>
                <c:pt idx="998">
                  <c:v>1.001001001001001E-3</c:v>
                </c:pt>
              </c:numCache>
            </c:numRef>
          </c:yVal>
          <c:smooth val="1"/>
          <c:extLst>
            <c:ext xmlns:c16="http://schemas.microsoft.com/office/drawing/2014/chart" uri="{C3380CC4-5D6E-409C-BE32-E72D297353CC}">
              <c16:uniqueId val="{00000000-C6CC-4BA2-AEF7-150745524B9B}"/>
            </c:ext>
          </c:extLst>
        </c:ser>
        <c:dLbls>
          <c:showLegendKey val="0"/>
          <c:showVal val="0"/>
          <c:showCatName val="0"/>
          <c:showSerName val="0"/>
          <c:showPercent val="0"/>
          <c:showBubbleSize val="0"/>
        </c:dLbls>
        <c:axId val="1581172688"/>
        <c:axId val="1802639568"/>
      </c:scatterChart>
      <c:valAx>
        <c:axId val="1581172688"/>
        <c:scaling>
          <c:orientation val="minMax"/>
        </c:scaling>
        <c:delete val="0"/>
        <c:axPos val="b"/>
        <c:majorGridlines>
          <c:spPr>
            <a:ln w="9525" cap="flat" cmpd="sng" algn="ctr">
              <a:solidFill>
                <a:schemeClr val="dk1">
                  <a:lumMod val="65000"/>
                  <a:lumOff val="35000"/>
                  <a:alpha val="75000"/>
                </a:schemeClr>
              </a:solidFill>
              <a:round/>
            </a:ln>
            <a:effectLst/>
          </c:spPr>
        </c:majorGridlines>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900" b="0" i="0" u="none" strike="noStrike" kern="1200" baseline="0">
                <a:solidFill>
                  <a:schemeClr val="lt1">
                    <a:lumMod val="75000"/>
                  </a:schemeClr>
                </a:solidFill>
                <a:latin typeface="+mn-lt"/>
                <a:ea typeface="+mn-ea"/>
                <a:cs typeface="+mn-cs"/>
              </a:defRPr>
            </a:pPr>
            <a:endParaRPr lang="it-IT"/>
          </a:p>
        </c:txPr>
        <c:crossAx val="1802639568"/>
        <c:crosses val="autoZero"/>
        <c:crossBetween val="midCat"/>
      </c:valAx>
      <c:valAx>
        <c:axId val="1802639568"/>
        <c:scaling>
          <c:logBase val="5"/>
          <c:orientation val="minMax"/>
        </c:scaling>
        <c:delete val="0"/>
        <c:axPos val="l"/>
        <c:majorGridlines>
          <c:spPr>
            <a:ln w="9525" cap="flat" cmpd="sng" algn="ctr">
              <a:solidFill>
                <a:schemeClr val="dk1">
                  <a:lumMod val="65000"/>
                  <a:lumOff val="35000"/>
                  <a:alpha val="75000"/>
                </a:schemeClr>
              </a:solidFill>
              <a:round/>
            </a:ln>
            <a:effectLst/>
          </c:spPr>
        </c:majorGridlines>
        <c:numFmt formatCode="General" sourceLinked="1"/>
        <c:majorTickMark val="none"/>
        <c:minorTickMark val="none"/>
        <c:tickLblPos val="nextTo"/>
        <c:spPr>
          <a:noFill/>
          <a:ln w="9525" cap="flat" cmpd="sng" algn="ctr">
            <a:solidFill>
              <a:schemeClr val="lt1">
                <a:lumMod val="50000"/>
              </a:schemeClr>
            </a:solidFill>
            <a:round/>
          </a:ln>
          <a:effectLst/>
        </c:spPr>
        <c:txPr>
          <a:bodyPr rot="-60000000" spcFirstLastPara="1" vertOverflow="ellipsis" vert="horz" wrap="square" anchor="ctr" anchorCtr="1"/>
          <a:lstStyle/>
          <a:p>
            <a:pPr>
              <a:defRPr sz="900" b="0" i="0" u="none" strike="noStrike" kern="1200" baseline="0">
                <a:solidFill>
                  <a:schemeClr val="lt1">
                    <a:lumMod val="75000"/>
                  </a:schemeClr>
                </a:solidFill>
                <a:latin typeface="+mn-lt"/>
                <a:ea typeface="+mn-ea"/>
                <a:cs typeface="+mn-cs"/>
              </a:defRPr>
            </a:pPr>
            <a:endParaRPr lang="it-IT"/>
          </a:p>
        </c:txPr>
        <c:crossAx val="1581172688"/>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dk1">
        <a:lumMod val="75000"/>
        <a:lumOff val="25000"/>
      </a:schemeClr>
    </a:solidFill>
    <a:ln w="9525" cap="flat" cmpd="sng" algn="ctr">
      <a:solidFill>
        <a:schemeClr val="dk1">
          <a:lumMod val="15000"/>
          <a:lumOff val="85000"/>
        </a:schemeClr>
      </a:solidFill>
      <a:round/>
    </a:ln>
    <a:effectLst/>
  </c:spPr>
  <c:txPr>
    <a:bodyPr/>
    <a:lstStyle/>
    <a:p>
      <a:pPr>
        <a:defRPr/>
      </a:pPr>
      <a:endParaRPr lang="it-I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5">
  <cs:axisTitle>
    <cs:lnRef idx="0"/>
    <cs:fillRef idx="0"/>
    <cs:effectRef idx="0"/>
    <cs:fontRef idx="minor">
      <a:schemeClr val="lt1">
        <a:lumMod val="75000"/>
      </a:schemeClr>
    </cs:fontRef>
    <cs:defRPr sz="900" b="1" kern="1200"/>
  </cs:axisTitle>
  <cs:categoryAxis>
    <cs:lnRef idx="0"/>
    <cs:fillRef idx="0"/>
    <cs:effectRef idx="0"/>
    <cs:fontRef idx="minor">
      <a:schemeClr val="lt1">
        <a:lumMod val="75000"/>
      </a:schemeClr>
    </cs:fontRef>
    <cs:defRPr sz="900" kern="1200"/>
  </cs:categoryAxis>
  <cs:chartArea>
    <cs:lnRef idx="0"/>
    <cs:fillRef idx="0"/>
    <cs:effectRef idx="0"/>
    <cs:fontRef idx="minor">
      <a:schemeClr val="dk1"/>
    </cs:fontRef>
    <cs:spPr>
      <a:solidFill>
        <a:schemeClr val="dk1">
          <a:lumMod val="75000"/>
          <a:lumOff val="25000"/>
        </a:schemeClr>
      </a:solidFill>
      <a:ln w="9525" cap="flat" cmpd="sng" algn="ctr">
        <a:solidFill>
          <a:schemeClr val="dk1">
            <a:lumMod val="15000"/>
            <a:lumOff val="85000"/>
          </a:schemeClr>
        </a:solidFill>
        <a:round/>
      </a:ln>
    </cs:spPr>
    <cs:defRPr sz="900" kern="1200"/>
  </cs:chartArea>
  <cs:dataLabel>
    <cs:lnRef idx="0"/>
    <cs:fillRef idx="0"/>
    <cs:effectRef idx="0"/>
    <cs:fontRef idx="minor">
      <a:schemeClr val="lt1">
        <a:lumMod val="75000"/>
      </a:schemeClr>
    </cs:fontRef>
    <cs:defRPr sz="900" kern="1200"/>
  </cs:dataLabel>
  <cs:dataLabelCallout>
    <cs:lnRef idx="0"/>
    <cs:fillRef idx="0"/>
    <cs:effectRef idx="0"/>
    <cs:fontRef idx="minor">
      <a:schemeClr val="lt1">
        <a:lumMod val="15000"/>
        <a:lumOff val="85000"/>
      </a:schemeClr>
    </cs:fontRef>
    <cs:spPr>
      <a:solidFill>
        <a:schemeClr val="dk1">
          <a:lumMod val="65000"/>
          <a:lumOff val="35000"/>
        </a:schemeClr>
      </a:solidFill>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0"/>
    <cs:effectRef idx="0">
      <cs:styleClr val="auto"/>
    </cs:effectRef>
    <cs:fontRef idx="minor">
      <a:schemeClr val="dk1"/>
    </cs:fontRef>
    <cs:spPr>
      <a:ln w="9525" cap="flat" cmpd="sng" algn="ctr">
        <a:solidFill>
          <a:schemeClr val="phClr"/>
        </a:solidFill>
        <a:miter lim="800000"/>
      </a:ln>
      <a:effectLst>
        <a:glow rad="63500">
          <a:schemeClr val="phClr">
            <a:satMod val="175000"/>
            <a:alpha val="25000"/>
          </a:schemeClr>
        </a:glow>
      </a:effectLst>
    </cs:spPr>
  </cs:dataPoint>
  <cs:dataPoint3D>
    <cs:lnRef idx="0">
      <cs:styleClr val="auto"/>
    </cs:lnRef>
    <cs:fillRef idx="0">
      <cs:styleClr val="auto"/>
    </cs:fillRef>
    <cs:effectRef idx="0">
      <cs:styleClr val="auto"/>
    </cs:effectRef>
    <cs:fontRef idx="minor">
      <a:schemeClr val="dk1"/>
    </cs:fontRef>
    <cs:spPr>
      <a:ln w="9525" cap="flat" cmpd="sng" algn="ctr">
        <a:solidFill>
          <a:schemeClr val="phClr"/>
        </a:solidFill>
        <a:miter lim="800000"/>
      </a:ln>
      <a:effectLst>
        <a:glow rad="63500">
          <a:schemeClr val="phClr">
            <a:satMod val="175000"/>
            <a:alpha val="25000"/>
          </a:schemeClr>
        </a:glow>
      </a:effectLst>
    </cs:spPr>
  </cs:dataPoint3D>
  <cs:dataPointLine>
    <cs:lnRef idx="0">
      <cs:styleClr val="auto"/>
    </cs:lnRef>
    <cs:fillRef idx="0">
      <cs:styleClr val="auto"/>
    </cs:fillRef>
    <cs:effectRef idx="0">
      <cs:styleClr val="auto"/>
    </cs:effectRef>
    <cs:fontRef idx="minor">
      <a:schemeClr val="dk1"/>
    </cs:fontRef>
    <cs:spPr>
      <a:ln w="22225" cap="rnd">
        <a:solidFill>
          <a:schemeClr val="phClr"/>
        </a:solidFill>
      </a:ln>
      <a:effectLst>
        <a:glow rad="139700">
          <a:schemeClr val="phClr">
            <a:satMod val="175000"/>
            <a:alpha val="14000"/>
          </a:schemeClr>
        </a:glow>
      </a:effectLst>
    </cs:spPr>
  </cs:dataPointLine>
  <cs:dataPointMarker>
    <cs:lnRef idx="0">
      <cs:styleClr val="auto"/>
    </cs:lnRef>
    <cs:fillRef idx="0">
      <cs:styleClr val="auto"/>
    </cs:fillRef>
    <cs:effectRef idx="0">
      <cs:styleClr val="auto"/>
    </cs:effectRef>
    <cs:fontRef idx="minor">
      <a:schemeClr val="dk1"/>
    </cs:fontRef>
    <cs:spPr>
      <a:solidFill>
        <a:schemeClr val="phClr">
          <a:lumMod val="60000"/>
          <a:lumOff val="40000"/>
        </a:schemeClr>
      </a:solidFill>
      <a:effectLst>
        <a:glow rad="63500">
          <a:schemeClr val="phClr">
            <a:satMod val="175000"/>
            <a:alpha val="25000"/>
          </a:schemeClr>
        </a:glow>
      </a:effectLst>
    </cs:spPr>
  </cs:dataPointMarker>
  <cs:dataPointMarkerLayout symbol="circle" size="3"/>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lt1">
        <a:lumMod val="75000"/>
      </a:schemeClr>
    </cs:fontRef>
    <cs:spPr>
      <a:ln w="9525">
        <a:solidFill>
          <a:schemeClr val="dk1">
            <a:lumMod val="50000"/>
            <a:lumOff val="50000"/>
          </a:schemeClr>
        </a:solidFill>
      </a:ln>
    </cs:spPr>
    <cs:defRPr sz="900" kern="1200"/>
  </cs:dataTable>
  <cs:downBar>
    <cs:lnRef idx="0"/>
    <cs:fillRef idx="0"/>
    <cs:effectRef idx="0"/>
    <cs:fontRef idx="minor">
      <a:schemeClr val="lt1"/>
    </cs:fontRef>
    <cs:spPr>
      <a:solidFill>
        <a:schemeClr val="dk1">
          <a:lumMod val="50000"/>
          <a:lumOff val="50000"/>
        </a:schemeClr>
      </a:solidFill>
      <a:ln w="9525">
        <a:solidFill>
          <a:schemeClr val="dk1">
            <a:lumMod val="75000"/>
          </a:schemeClr>
        </a:solidFill>
        <a:round/>
      </a:ln>
    </cs:spPr>
  </cs:downBar>
  <cs:dropLine>
    <cs:lnRef idx="0"/>
    <cs:fillRef idx="0"/>
    <cs:effectRef idx="0"/>
    <cs:fontRef idx="minor">
      <a:schemeClr val="dk1"/>
    </cs:fontRef>
    <cs:spPr>
      <a:ln w="9525">
        <a:solidFill>
          <a:schemeClr val="lt1">
            <a:lumMod val="50000"/>
          </a:schemeClr>
        </a:solidFill>
        <a:round/>
      </a:ln>
    </cs:spPr>
  </cs:dropLine>
  <cs:errorBar>
    <cs:lnRef idx="0"/>
    <cs:fillRef idx="0"/>
    <cs:effectRef idx="0"/>
    <cs:fontRef idx="minor">
      <a:schemeClr val="dk1"/>
    </cs:fontRef>
    <cs:spPr>
      <a:ln w="9525">
        <a:solidFill>
          <a:schemeClr val="lt1">
            <a:lumMod val="50000"/>
          </a:schemeClr>
        </a:solidFill>
        <a:round/>
      </a:ln>
    </cs:spPr>
  </cs:errorBar>
  <cs:floor>
    <cs:lnRef idx="0"/>
    <cs:fillRef idx="0"/>
    <cs:effectRef idx="0"/>
    <cs:fontRef idx="minor">
      <a:schemeClr val="dk1"/>
    </cs:fontRef>
  </cs:floor>
  <cs:gridlineMajor>
    <cs:lnRef idx="0"/>
    <cs:fillRef idx="0"/>
    <cs:effectRef idx="0"/>
    <cs:fontRef idx="minor">
      <a:schemeClr val="tx1"/>
    </cs:fontRef>
    <cs:spPr>
      <a:ln w="9525" cap="flat" cmpd="sng" algn="ctr">
        <a:solidFill>
          <a:schemeClr val="dk1">
            <a:lumMod val="65000"/>
            <a:lumOff val="35000"/>
            <a:alpha val="75000"/>
          </a:schemeClr>
        </a:solidFill>
        <a:round/>
      </a:ln>
    </cs:spPr>
  </cs:gridlineMajor>
  <cs:gridlineMinor>
    <cs:lnRef idx="0"/>
    <cs:fillRef idx="0"/>
    <cs:effectRef idx="0"/>
    <cs:fontRef idx="minor">
      <a:schemeClr val="tx1"/>
    </cs:fontRef>
    <cs:spPr>
      <a:ln w="9525" cap="flat" cmpd="sng" algn="ctr">
        <a:solidFill>
          <a:schemeClr val="dk1">
            <a:lumMod val="65000"/>
            <a:lumOff val="35000"/>
            <a:alpha val="25000"/>
          </a:schemeClr>
        </a:solidFill>
        <a:round/>
      </a:ln>
    </cs:spPr>
  </cs:gridlineMinor>
  <cs:hiLoLine>
    <cs:lnRef idx="0"/>
    <cs:fillRef idx="0"/>
    <cs:effectRef idx="0"/>
    <cs:fontRef idx="minor">
      <a:schemeClr val="dk1"/>
    </cs:fontRef>
    <cs:spPr>
      <a:ln w="9525">
        <a:solidFill>
          <a:schemeClr val="lt1">
            <a:lumMod val="50000"/>
          </a:schemeClr>
        </a:solidFill>
        <a:round/>
      </a:ln>
    </cs:spPr>
  </cs:hiLoLine>
  <cs:leaderLine>
    <cs:lnRef idx="0"/>
    <cs:fillRef idx="0"/>
    <cs:effectRef idx="0"/>
    <cs:fontRef idx="minor">
      <a:schemeClr val="dk1"/>
    </cs:fontRef>
    <cs:spPr>
      <a:ln w="9525">
        <a:solidFill>
          <a:schemeClr val="lt1">
            <a:lumMod val="50000"/>
          </a:schemeClr>
        </a:solidFill>
        <a:round/>
      </a:ln>
    </cs:spPr>
  </cs:leaderLine>
  <cs:legend>
    <cs:lnRef idx="0"/>
    <cs:fillRef idx="0"/>
    <cs:effectRef idx="0"/>
    <cs:fontRef idx="minor">
      <a:schemeClr val="lt1">
        <a:lumMod val="7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lt1">
        <a:lumMod val="75000"/>
      </a:schemeClr>
    </cs:fontRef>
    <cs:defRPr sz="900" kern="1200"/>
  </cs:seriesAxis>
  <cs:seriesLine>
    <cs:lnRef idx="0"/>
    <cs:fillRef idx="0"/>
    <cs:effectRef idx="0"/>
    <cs:fontRef idx="minor">
      <a:schemeClr val="dk1"/>
    </cs:fontRef>
    <cs:spPr>
      <a:ln w="9525">
        <a:solidFill>
          <a:schemeClr val="lt1">
            <a:lumMod val="50000"/>
          </a:schemeClr>
        </a:solidFill>
        <a:round/>
      </a:ln>
    </cs:spPr>
  </cs:seriesLine>
  <cs:title>
    <cs:lnRef idx="0"/>
    <cs:fillRef idx="0"/>
    <cs:effectRef idx="0"/>
    <cs:fontRef idx="minor">
      <a:schemeClr val="lt1">
        <a:lumMod val="85000"/>
      </a:schemeClr>
    </cs:fontRef>
    <cs:defRPr sz="1400" b="1" kern="1200" cap="none" baseline="0"/>
  </cs:title>
  <cs:trendline>
    <cs:lnRef idx="0">
      <cs:styleClr val="auto"/>
    </cs:lnRef>
    <cs:fillRef idx="0"/>
    <cs:effectRef idx="0"/>
    <cs:fontRef idx="minor">
      <a:schemeClr val="lt1"/>
    </cs:fontRef>
    <cs:spPr>
      <a:ln w="25400" cap="rnd">
        <a:solidFill>
          <a:schemeClr val="phClr">
            <a:alpha val="50000"/>
          </a:schemeClr>
        </a:solidFill>
      </a:ln>
    </cs:spPr>
  </cs:trendline>
  <cs:trendlineLabel>
    <cs:lnRef idx="0"/>
    <cs:fillRef idx="0"/>
    <cs:effectRef idx="0"/>
    <cs:fontRef idx="minor">
      <a:schemeClr val="lt1">
        <a:lumMod val="75000"/>
      </a:schemeClr>
    </cs:fontRef>
    <cs:defRPr sz="900" kern="1200"/>
  </cs:trendlineLabel>
  <cs:upBar>
    <cs:lnRef idx="0"/>
    <cs:fillRef idx="0"/>
    <cs:effectRef idx="0"/>
    <cs:fontRef idx="minor">
      <a:schemeClr val="dk1"/>
    </cs:fontRef>
    <cs:spPr>
      <a:solidFill>
        <a:schemeClr val="lt1">
          <a:lumMod val="85000"/>
        </a:schemeClr>
      </a:solidFill>
      <a:ln w="9525">
        <a:solidFill>
          <a:schemeClr val="dk1">
            <a:lumMod val="50000"/>
          </a:schemeClr>
        </a:solidFill>
        <a:round/>
      </a:ln>
    </cs:spPr>
  </cs:upBar>
  <cs:valueAxis>
    <cs:lnRef idx="0"/>
    <cs:fillRef idx="0"/>
    <cs:effectRef idx="0"/>
    <cs:fontRef idx="minor">
      <a:schemeClr val="lt1">
        <a:lumMod val="75000"/>
      </a:schemeClr>
    </cs:fontRef>
    <cs:spPr>
      <a:ln w="9525" cap="flat" cmpd="sng" algn="ctr">
        <a:solidFill>
          <a:schemeClr val="lt1">
            <a:lumMod val="50000"/>
          </a:schemeClr>
        </a:solidFill>
        <a:round/>
      </a:ln>
    </cs:spPr>
    <cs:defRPr sz="900" kern="1200"/>
    <cs:bodyPr/>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80A04E7-50DD-49E9-8F53-18601DF6750C}"/>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B67B403E-D235-4F94-8943-EEFE5BF3C8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60FE6A57-C69F-4C4A-AF55-578012E5A04C}"/>
              </a:ext>
            </a:extLst>
          </p:cNvPr>
          <p:cNvSpPr>
            <a:spLocks noGrp="1"/>
          </p:cNvSpPr>
          <p:nvPr>
            <p:ph type="dt" sz="half" idx="10"/>
          </p:nvPr>
        </p:nvSpPr>
        <p:spPr/>
        <p:txBody>
          <a:bodyPr/>
          <a:lstStyle/>
          <a:p>
            <a:fld id="{F3F6F475-BD6B-48FE-B94E-FE9A96258102}" type="datetimeFigureOut">
              <a:rPr lang="it-IT" smtClean="0"/>
              <a:t>13/02/2020</a:t>
            </a:fld>
            <a:endParaRPr lang="it-IT"/>
          </a:p>
        </p:txBody>
      </p:sp>
      <p:sp>
        <p:nvSpPr>
          <p:cNvPr id="5" name="Segnaposto piè di pagina 4">
            <a:extLst>
              <a:ext uri="{FF2B5EF4-FFF2-40B4-BE49-F238E27FC236}">
                <a16:creationId xmlns:a16="http://schemas.microsoft.com/office/drawing/2014/main" id="{BBFE92EB-4DF8-4D3E-9AA9-359CB15A471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BC4B824-377B-4F25-8901-FCB17EFD31C0}"/>
              </a:ext>
            </a:extLst>
          </p:cNvPr>
          <p:cNvSpPr>
            <a:spLocks noGrp="1"/>
          </p:cNvSpPr>
          <p:nvPr>
            <p:ph type="sldNum" sz="quarter" idx="12"/>
          </p:nvPr>
        </p:nvSpPr>
        <p:spPr/>
        <p:txBody>
          <a:bodyPr/>
          <a:lstStyle/>
          <a:p>
            <a:fld id="{8BE88560-A26F-4CC7-AFAE-0B1B5FD6B860}" type="slidenum">
              <a:rPr lang="it-IT" smtClean="0"/>
              <a:t>‹N›</a:t>
            </a:fld>
            <a:endParaRPr lang="it-IT"/>
          </a:p>
        </p:txBody>
      </p:sp>
    </p:spTree>
    <p:extLst>
      <p:ext uri="{BB962C8B-B14F-4D97-AF65-F5344CB8AC3E}">
        <p14:creationId xmlns:p14="http://schemas.microsoft.com/office/powerpoint/2010/main" val="3045733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14F966-8EA2-48C1-AE6F-5BC59F5AB2BA}"/>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0237890-D2E9-4C2E-919B-EA72A9F155A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C0C5855-28F4-482D-B5AC-01D4281D2F21}"/>
              </a:ext>
            </a:extLst>
          </p:cNvPr>
          <p:cNvSpPr>
            <a:spLocks noGrp="1"/>
          </p:cNvSpPr>
          <p:nvPr>
            <p:ph type="dt" sz="half" idx="10"/>
          </p:nvPr>
        </p:nvSpPr>
        <p:spPr/>
        <p:txBody>
          <a:bodyPr/>
          <a:lstStyle/>
          <a:p>
            <a:fld id="{F3F6F475-BD6B-48FE-B94E-FE9A96258102}" type="datetimeFigureOut">
              <a:rPr lang="it-IT" smtClean="0"/>
              <a:t>13/02/2020</a:t>
            </a:fld>
            <a:endParaRPr lang="it-IT"/>
          </a:p>
        </p:txBody>
      </p:sp>
      <p:sp>
        <p:nvSpPr>
          <p:cNvPr id="5" name="Segnaposto piè di pagina 4">
            <a:extLst>
              <a:ext uri="{FF2B5EF4-FFF2-40B4-BE49-F238E27FC236}">
                <a16:creationId xmlns:a16="http://schemas.microsoft.com/office/drawing/2014/main" id="{06E5992D-16F9-41A0-A635-D9FE5416362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58CF8F2-3AE2-49B1-BF30-C86734BE6B1E}"/>
              </a:ext>
            </a:extLst>
          </p:cNvPr>
          <p:cNvSpPr>
            <a:spLocks noGrp="1"/>
          </p:cNvSpPr>
          <p:nvPr>
            <p:ph type="sldNum" sz="quarter" idx="12"/>
          </p:nvPr>
        </p:nvSpPr>
        <p:spPr/>
        <p:txBody>
          <a:bodyPr/>
          <a:lstStyle/>
          <a:p>
            <a:fld id="{8BE88560-A26F-4CC7-AFAE-0B1B5FD6B860}" type="slidenum">
              <a:rPr lang="it-IT" smtClean="0"/>
              <a:t>‹N›</a:t>
            </a:fld>
            <a:endParaRPr lang="it-IT"/>
          </a:p>
        </p:txBody>
      </p:sp>
    </p:spTree>
    <p:extLst>
      <p:ext uri="{BB962C8B-B14F-4D97-AF65-F5344CB8AC3E}">
        <p14:creationId xmlns:p14="http://schemas.microsoft.com/office/powerpoint/2010/main" val="582008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772C129-90FA-4B1D-8809-148446A0125F}"/>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C039782-04DB-490A-83EA-609776193343}"/>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4E4047D-9BE4-43A1-B1D3-C97B34BB14FE}"/>
              </a:ext>
            </a:extLst>
          </p:cNvPr>
          <p:cNvSpPr>
            <a:spLocks noGrp="1"/>
          </p:cNvSpPr>
          <p:nvPr>
            <p:ph type="dt" sz="half" idx="10"/>
          </p:nvPr>
        </p:nvSpPr>
        <p:spPr/>
        <p:txBody>
          <a:bodyPr/>
          <a:lstStyle/>
          <a:p>
            <a:fld id="{F3F6F475-BD6B-48FE-B94E-FE9A96258102}" type="datetimeFigureOut">
              <a:rPr lang="it-IT" smtClean="0"/>
              <a:t>13/02/2020</a:t>
            </a:fld>
            <a:endParaRPr lang="it-IT"/>
          </a:p>
        </p:txBody>
      </p:sp>
      <p:sp>
        <p:nvSpPr>
          <p:cNvPr id="5" name="Segnaposto piè di pagina 4">
            <a:extLst>
              <a:ext uri="{FF2B5EF4-FFF2-40B4-BE49-F238E27FC236}">
                <a16:creationId xmlns:a16="http://schemas.microsoft.com/office/drawing/2014/main" id="{D80B9FF3-9856-45FA-B3F5-690F9D00A53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57E05C5-3F42-48D8-9C7F-DDE772C2A0AF}"/>
              </a:ext>
            </a:extLst>
          </p:cNvPr>
          <p:cNvSpPr>
            <a:spLocks noGrp="1"/>
          </p:cNvSpPr>
          <p:nvPr>
            <p:ph type="sldNum" sz="quarter" idx="12"/>
          </p:nvPr>
        </p:nvSpPr>
        <p:spPr/>
        <p:txBody>
          <a:bodyPr/>
          <a:lstStyle/>
          <a:p>
            <a:fld id="{8BE88560-A26F-4CC7-AFAE-0B1B5FD6B860}" type="slidenum">
              <a:rPr lang="it-IT" smtClean="0"/>
              <a:t>‹N›</a:t>
            </a:fld>
            <a:endParaRPr lang="it-IT"/>
          </a:p>
        </p:txBody>
      </p:sp>
    </p:spTree>
    <p:extLst>
      <p:ext uri="{BB962C8B-B14F-4D97-AF65-F5344CB8AC3E}">
        <p14:creationId xmlns:p14="http://schemas.microsoft.com/office/powerpoint/2010/main" val="602811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A97A9FE-DD2C-4425-B1D7-1FAE5C4B1C4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7AAF75D-023F-4643-AA45-1E29C38C023F}"/>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43A9D83-E0FD-424E-86B5-EFE4F66B8BB3}"/>
              </a:ext>
            </a:extLst>
          </p:cNvPr>
          <p:cNvSpPr>
            <a:spLocks noGrp="1"/>
          </p:cNvSpPr>
          <p:nvPr>
            <p:ph type="dt" sz="half" idx="10"/>
          </p:nvPr>
        </p:nvSpPr>
        <p:spPr/>
        <p:txBody>
          <a:bodyPr/>
          <a:lstStyle/>
          <a:p>
            <a:fld id="{F3F6F475-BD6B-48FE-B94E-FE9A96258102}" type="datetimeFigureOut">
              <a:rPr lang="it-IT" smtClean="0"/>
              <a:t>13/02/2020</a:t>
            </a:fld>
            <a:endParaRPr lang="it-IT"/>
          </a:p>
        </p:txBody>
      </p:sp>
      <p:sp>
        <p:nvSpPr>
          <p:cNvPr id="5" name="Segnaposto piè di pagina 4">
            <a:extLst>
              <a:ext uri="{FF2B5EF4-FFF2-40B4-BE49-F238E27FC236}">
                <a16:creationId xmlns:a16="http://schemas.microsoft.com/office/drawing/2014/main" id="{BDC8C8C5-C90C-41F4-AB68-EF9CF227ECB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EB7AED8-C6BA-4C46-94CB-84BFA2F5BFA1}"/>
              </a:ext>
            </a:extLst>
          </p:cNvPr>
          <p:cNvSpPr>
            <a:spLocks noGrp="1"/>
          </p:cNvSpPr>
          <p:nvPr>
            <p:ph type="sldNum" sz="quarter" idx="12"/>
          </p:nvPr>
        </p:nvSpPr>
        <p:spPr/>
        <p:txBody>
          <a:bodyPr/>
          <a:lstStyle/>
          <a:p>
            <a:fld id="{8BE88560-A26F-4CC7-AFAE-0B1B5FD6B860}" type="slidenum">
              <a:rPr lang="it-IT" smtClean="0"/>
              <a:t>‹N›</a:t>
            </a:fld>
            <a:endParaRPr lang="it-IT"/>
          </a:p>
        </p:txBody>
      </p:sp>
    </p:spTree>
    <p:extLst>
      <p:ext uri="{BB962C8B-B14F-4D97-AF65-F5344CB8AC3E}">
        <p14:creationId xmlns:p14="http://schemas.microsoft.com/office/powerpoint/2010/main" val="1875847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323133-45FD-46BA-9318-0C1DA4A05A1F}"/>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4C8146D3-67F8-4CF4-8304-4CC3D069D4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76A9B658-9823-477E-8993-C1D21C0291B5}"/>
              </a:ext>
            </a:extLst>
          </p:cNvPr>
          <p:cNvSpPr>
            <a:spLocks noGrp="1"/>
          </p:cNvSpPr>
          <p:nvPr>
            <p:ph type="dt" sz="half" idx="10"/>
          </p:nvPr>
        </p:nvSpPr>
        <p:spPr/>
        <p:txBody>
          <a:bodyPr/>
          <a:lstStyle/>
          <a:p>
            <a:fld id="{F3F6F475-BD6B-48FE-B94E-FE9A96258102}" type="datetimeFigureOut">
              <a:rPr lang="it-IT" smtClean="0"/>
              <a:t>13/02/2020</a:t>
            </a:fld>
            <a:endParaRPr lang="it-IT"/>
          </a:p>
        </p:txBody>
      </p:sp>
      <p:sp>
        <p:nvSpPr>
          <p:cNvPr id="5" name="Segnaposto piè di pagina 4">
            <a:extLst>
              <a:ext uri="{FF2B5EF4-FFF2-40B4-BE49-F238E27FC236}">
                <a16:creationId xmlns:a16="http://schemas.microsoft.com/office/drawing/2014/main" id="{7127EDAD-504F-4490-9877-4C6271F39E3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61D8816-5D72-45E4-9304-6899A08E76A0}"/>
              </a:ext>
            </a:extLst>
          </p:cNvPr>
          <p:cNvSpPr>
            <a:spLocks noGrp="1"/>
          </p:cNvSpPr>
          <p:nvPr>
            <p:ph type="sldNum" sz="quarter" idx="12"/>
          </p:nvPr>
        </p:nvSpPr>
        <p:spPr/>
        <p:txBody>
          <a:bodyPr/>
          <a:lstStyle/>
          <a:p>
            <a:fld id="{8BE88560-A26F-4CC7-AFAE-0B1B5FD6B860}" type="slidenum">
              <a:rPr lang="it-IT" smtClean="0"/>
              <a:t>‹N›</a:t>
            </a:fld>
            <a:endParaRPr lang="it-IT"/>
          </a:p>
        </p:txBody>
      </p:sp>
    </p:spTree>
    <p:extLst>
      <p:ext uri="{BB962C8B-B14F-4D97-AF65-F5344CB8AC3E}">
        <p14:creationId xmlns:p14="http://schemas.microsoft.com/office/powerpoint/2010/main" val="3524368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08DE1AE-BE54-41BB-9880-392F64E40CB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490B103-060A-4EB5-99C0-21081998A64B}"/>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DE1E66C8-7271-4C01-AF71-56C9D39F9724}"/>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AE423CFA-669D-415C-8AC0-43B456FF546C}"/>
              </a:ext>
            </a:extLst>
          </p:cNvPr>
          <p:cNvSpPr>
            <a:spLocks noGrp="1"/>
          </p:cNvSpPr>
          <p:nvPr>
            <p:ph type="dt" sz="half" idx="10"/>
          </p:nvPr>
        </p:nvSpPr>
        <p:spPr/>
        <p:txBody>
          <a:bodyPr/>
          <a:lstStyle/>
          <a:p>
            <a:fld id="{F3F6F475-BD6B-48FE-B94E-FE9A96258102}" type="datetimeFigureOut">
              <a:rPr lang="it-IT" smtClean="0"/>
              <a:t>13/02/2020</a:t>
            </a:fld>
            <a:endParaRPr lang="it-IT"/>
          </a:p>
        </p:txBody>
      </p:sp>
      <p:sp>
        <p:nvSpPr>
          <p:cNvPr id="6" name="Segnaposto piè di pagina 5">
            <a:extLst>
              <a:ext uri="{FF2B5EF4-FFF2-40B4-BE49-F238E27FC236}">
                <a16:creationId xmlns:a16="http://schemas.microsoft.com/office/drawing/2014/main" id="{30987C82-6482-4478-9E71-AB59A681913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973777E-A345-40F5-BE28-072BD81CF690}"/>
              </a:ext>
            </a:extLst>
          </p:cNvPr>
          <p:cNvSpPr>
            <a:spLocks noGrp="1"/>
          </p:cNvSpPr>
          <p:nvPr>
            <p:ph type="sldNum" sz="quarter" idx="12"/>
          </p:nvPr>
        </p:nvSpPr>
        <p:spPr/>
        <p:txBody>
          <a:bodyPr/>
          <a:lstStyle/>
          <a:p>
            <a:fld id="{8BE88560-A26F-4CC7-AFAE-0B1B5FD6B860}" type="slidenum">
              <a:rPr lang="it-IT" smtClean="0"/>
              <a:t>‹N›</a:t>
            </a:fld>
            <a:endParaRPr lang="it-IT"/>
          </a:p>
        </p:txBody>
      </p:sp>
    </p:spTree>
    <p:extLst>
      <p:ext uri="{BB962C8B-B14F-4D97-AF65-F5344CB8AC3E}">
        <p14:creationId xmlns:p14="http://schemas.microsoft.com/office/powerpoint/2010/main" val="4228064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A96CAFD-46C6-4B4A-B658-236C8D5530BF}"/>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DBA8280-88C1-492E-8E47-53A632E7AA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B4194A9D-5771-4FCA-A89E-B40B77E195F2}"/>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02845701-5EFC-458F-8838-CFE23214D2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28B5DBD-F786-4B50-9628-F67715B7652B}"/>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1AFC135-026D-4F62-9CA5-2B4D17F8898B}"/>
              </a:ext>
            </a:extLst>
          </p:cNvPr>
          <p:cNvSpPr>
            <a:spLocks noGrp="1"/>
          </p:cNvSpPr>
          <p:nvPr>
            <p:ph type="dt" sz="half" idx="10"/>
          </p:nvPr>
        </p:nvSpPr>
        <p:spPr/>
        <p:txBody>
          <a:bodyPr/>
          <a:lstStyle/>
          <a:p>
            <a:fld id="{F3F6F475-BD6B-48FE-B94E-FE9A96258102}" type="datetimeFigureOut">
              <a:rPr lang="it-IT" smtClean="0"/>
              <a:t>13/02/2020</a:t>
            </a:fld>
            <a:endParaRPr lang="it-IT"/>
          </a:p>
        </p:txBody>
      </p:sp>
      <p:sp>
        <p:nvSpPr>
          <p:cNvPr id="8" name="Segnaposto piè di pagina 7">
            <a:extLst>
              <a:ext uri="{FF2B5EF4-FFF2-40B4-BE49-F238E27FC236}">
                <a16:creationId xmlns:a16="http://schemas.microsoft.com/office/drawing/2014/main" id="{F5A47F29-D023-4E38-9041-05B38ED23152}"/>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2D3A1948-4144-4080-A85F-D0F477BB0F46}"/>
              </a:ext>
            </a:extLst>
          </p:cNvPr>
          <p:cNvSpPr>
            <a:spLocks noGrp="1"/>
          </p:cNvSpPr>
          <p:nvPr>
            <p:ph type="sldNum" sz="quarter" idx="12"/>
          </p:nvPr>
        </p:nvSpPr>
        <p:spPr/>
        <p:txBody>
          <a:bodyPr/>
          <a:lstStyle/>
          <a:p>
            <a:fld id="{8BE88560-A26F-4CC7-AFAE-0B1B5FD6B860}" type="slidenum">
              <a:rPr lang="it-IT" smtClean="0"/>
              <a:t>‹N›</a:t>
            </a:fld>
            <a:endParaRPr lang="it-IT"/>
          </a:p>
        </p:txBody>
      </p:sp>
    </p:spTree>
    <p:extLst>
      <p:ext uri="{BB962C8B-B14F-4D97-AF65-F5344CB8AC3E}">
        <p14:creationId xmlns:p14="http://schemas.microsoft.com/office/powerpoint/2010/main" val="298881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9D6C002-3F29-492A-9DF3-E21DCDFEE039}"/>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4F9AA425-D1CE-419A-BBCD-1B4351B48FC4}"/>
              </a:ext>
            </a:extLst>
          </p:cNvPr>
          <p:cNvSpPr>
            <a:spLocks noGrp="1"/>
          </p:cNvSpPr>
          <p:nvPr>
            <p:ph type="dt" sz="half" idx="10"/>
          </p:nvPr>
        </p:nvSpPr>
        <p:spPr/>
        <p:txBody>
          <a:bodyPr/>
          <a:lstStyle/>
          <a:p>
            <a:fld id="{F3F6F475-BD6B-48FE-B94E-FE9A96258102}" type="datetimeFigureOut">
              <a:rPr lang="it-IT" smtClean="0"/>
              <a:t>13/02/2020</a:t>
            </a:fld>
            <a:endParaRPr lang="it-IT"/>
          </a:p>
        </p:txBody>
      </p:sp>
      <p:sp>
        <p:nvSpPr>
          <p:cNvPr id="4" name="Segnaposto piè di pagina 3">
            <a:extLst>
              <a:ext uri="{FF2B5EF4-FFF2-40B4-BE49-F238E27FC236}">
                <a16:creationId xmlns:a16="http://schemas.microsoft.com/office/drawing/2014/main" id="{AE43A90B-5B99-4CA1-A7EC-57C9DE961FFD}"/>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A0709758-40C1-4768-8B9E-62AA0B39E025}"/>
              </a:ext>
            </a:extLst>
          </p:cNvPr>
          <p:cNvSpPr>
            <a:spLocks noGrp="1"/>
          </p:cNvSpPr>
          <p:nvPr>
            <p:ph type="sldNum" sz="quarter" idx="12"/>
          </p:nvPr>
        </p:nvSpPr>
        <p:spPr/>
        <p:txBody>
          <a:bodyPr/>
          <a:lstStyle/>
          <a:p>
            <a:fld id="{8BE88560-A26F-4CC7-AFAE-0B1B5FD6B860}" type="slidenum">
              <a:rPr lang="it-IT" smtClean="0"/>
              <a:t>‹N›</a:t>
            </a:fld>
            <a:endParaRPr lang="it-IT"/>
          </a:p>
        </p:txBody>
      </p:sp>
    </p:spTree>
    <p:extLst>
      <p:ext uri="{BB962C8B-B14F-4D97-AF65-F5344CB8AC3E}">
        <p14:creationId xmlns:p14="http://schemas.microsoft.com/office/powerpoint/2010/main" val="724522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EFB49BC4-8AC6-4DFB-86B3-9E38E07EE3F3}"/>
              </a:ext>
            </a:extLst>
          </p:cNvPr>
          <p:cNvSpPr>
            <a:spLocks noGrp="1"/>
          </p:cNvSpPr>
          <p:nvPr>
            <p:ph type="dt" sz="half" idx="10"/>
          </p:nvPr>
        </p:nvSpPr>
        <p:spPr/>
        <p:txBody>
          <a:bodyPr/>
          <a:lstStyle/>
          <a:p>
            <a:fld id="{F3F6F475-BD6B-48FE-B94E-FE9A96258102}" type="datetimeFigureOut">
              <a:rPr lang="it-IT" smtClean="0"/>
              <a:t>13/02/2020</a:t>
            </a:fld>
            <a:endParaRPr lang="it-IT"/>
          </a:p>
        </p:txBody>
      </p:sp>
      <p:sp>
        <p:nvSpPr>
          <p:cNvPr id="3" name="Segnaposto piè di pagina 2">
            <a:extLst>
              <a:ext uri="{FF2B5EF4-FFF2-40B4-BE49-F238E27FC236}">
                <a16:creationId xmlns:a16="http://schemas.microsoft.com/office/drawing/2014/main" id="{742BC247-7CBA-483B-8C34-80D71DA7A8BC}"/>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32B619DE-64B0-4AC9-95B1-DC9F4C199B95}"/>
              </a:ext>
            </a:extLst>
          </p:cNvPr>
          <p:cNvSpPr>
            <a:spLocks noGrp="1"/>
          </p:cNvSpPr>
          <p:nvPr>
            <p:ph type="sldNum" sz="quarter" idx="12"/>
          </p:nvPr>
        </p:nvSpPr>
        <p:spPr/>
        <p:txBody>
          <a:bodyPr/>
          <a:lstStyle/>
          <a:p>
            <a:fld id="{8BE88560-A26F-4CC7-AFAE-0B1B5FD6B860}" type="slidenum">
              <a:rPr lang="it-IT" smtClean="0"/>
              <a:t>‹N›</a:t>
            </a:fld>
            <a:endParaRPr lang="it-IT"/>
          </a:p>
        </p:txBody>
      </p:sp>
    </p:spTree>
    <p:extLst>
      <p:ext uri="{BB962C8B-B14F-4D97-AF65-F5344CB8AC3E}">
        <p14:creationId xmlns:p14="http://schemas.microsoft.com/office/powerpoint/2010/main" val="446448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CF1E27-B391-4B23-B0FE-731AB66E522F}"/>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6FD32ED-C8EC-467B-BB32-4222572895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3F22247F-E9FC-4DEE-AE2B-D1FC170921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03A778A7-E510-4013-A501-6CD7E550ADDC}"/>
              </a:ext>
            </a:extLst>
          </p:cNvPr>
          <p:cNvSpPr>
            <a:spLocks noGrp="1"/>
          </p:cNvSpPr>
          <p:nvPr>
            <p:ph type="dt" sz="half" idx="10"/>
          </p:nvPr>
        </p:nvSpPr>
        <p:spPr/>
        <p:txBody>
          <a:bodyPr/>
          <a:lstStyle/>
          <a:p>
            <a:fld id="{F3F6F475-BD6B-48FE-B94E-FE9A96258102}" type="datetimeFigureOut">
              <a:rPr lang="it-IT" smtClean="0"/>
              <a:t>13/02/2020</a:t>
            </a:fld>
            <a:endParaRPr lang="it-IT"/>
          </a:p>
        </p:txBody>
      </p:sp>
      <p:sp>
        <p:nvSpPr>
          <p:cNvPr id="6" name="Segnaposto piè di pagina 5">
            <a:extLst>
              <a:ext uri="{FF2B5EF4-FFF2-40B4-BE49-F238E27FC236}">
                <a16:creationId xmlns:a16="http://schemas.microsoft.com/office/drawing/2014/main" id="{C6237050-534D-4848-AEB2-EC831ABAA0E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66018B8-9E30-4A7B-B1E8-933497E204E5}"/>
              </a:ext>
            </a:extLst>
          </p:cNvPr>
          <p:cNvSpPr>
            <a:spLocks noGrp="1"/>
          </p:cNvSpPr>
          <p:nvPr>
            <p:ph type="sldNum" sz="quarter" idx="12"/>
          </p:nvPr>
        </p:nvSpPr>
        <p:spPr/>
        <p:txBody>
          <a:bodyPr/>
          <a:lstStyle/>
          <a:p>
            <a:fld id="{8BE88560-A26F-4CC7-AFAE-0B1B5FD6B860}" type="slidenum">
              <a:rPr lang="it-IT" smtClean="0"/>
              <a:t>‹N›</a:t>
            </a:fld>
            <a:endParaRPr lang="it-IT"/>
          </a:p>
        </p:txBody>
      </p:sp>
    </p:spTree>
    <p:extLst>
      <p:ext uri="{BB962C8B-B14F-4D97-AF65-F5344CB8AC3E}">
        <p14:creationId xmlns:p14="http://schemas.microsoft.com/office/powerpoint/2010/main" val="83255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6178DE-D273-4FA6-B3F4-EEEC9E310E5D}"/>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054AC3C8-5497-4D91-A54C-20BBB6E0CC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D0F12707-01DF-4334-BA80-8DA6ECC354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6414E78C-2C38-4384-B3D7-7AB714BE532F}"/>
              </a:ext>
            </a:extLst>
          </p:cNvPr>
          <p:cNvSpPr>
            <a:spLocks noGrp="1"/>
          </p:cNvSpPr>
          <p:nvPr>
            <p:ph type="dt" sz="half" idx="10"/>
          </p:nvPr>
        </p:nvSpPr>
        <p:spPr/>
        <p:txBody>
          <a:bodyPr/>
          <a:lstStyle/>
          <a:p>
            <a:fld id="{F3F6F475-BD6B-48FE-B94E-FE9A96258102}" type="datetimeFigureOut">
              <a:rPr lang="it-IT" smtClean="0"/>
              <a:t>13/02/2020</a:t>
            </a:fld>
            <a:endParaRPr lang="it-IT"/>
          </a:p>
        </p:txBody>
      </p:sp>
      <p:sp>
        <p:nvSpPr>
          <p:cNvPr id="6" name="Segnaposto piè di pagina 5">
            <a:extLst>
              <a:ext uri="{FF2B5EF4-FFF2-40B4-BE49-F238E27FC236}">
                <a16:creationId xmlns:a16="http://schemas.microsoft.com/office/drawing/2014/main" id="{A41EF08E-56C2-41AD-BF48-B72E1D99DC1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58E0813-A9BC-417C-9846-6AC81ADC82B3}"/>
              </a:ext>
            </a:extLst>
          </p:cNvPr>
          <p:cNvSpPr>
            <a:spLocks noGrp="1"/>
          </p:cNvSpPr>
          <p:nvPr>
            <p:ph type="sldNum" sz="quarter" idx="12"/>
          </p:nvPr>
        </p:nvSpPr>
        <p:spPr/>
        <p:txBody>
          <a:bodyPr/>
          <a:lstStyle/>
          <a:p>
            <a:fld id="{8BE88560-A26F-4CC7-AFAE-0B1B5FD6B860}" type="slidenum">
              <a:rPr lang="it-IT" smtClean="0"/>
              <a:t>‹N›</a:t>
            </a:fld>
            <a:endParaRPr lang="it-IT"/>
          </a:p>
        </p:txBody>
      </p:sp>
    </p:spTree>
    <p:extLst>
      <p:ext uri="{BB962C8B-B14F-4D97-AF65-F5344CB8AC3E}">
        <p14:creationId xmlns:p14="http://schemas.microsoft.com/office/powerpoint/2010/main" val="455072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C6D3A00B-5B63-4351-B912-E299D2B606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6170F04-C05B-4AE9-8B3F-879551C644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FE0FE9F-823C-4D01-978F-315244EE2A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F6F475-BD6B-48FE-B94E-FE9A96258102}" type="datetimeFigureOut">
              <a:rPr lang="it-IT" smtClean="0"/>
              <a:t>13/02/2020</a:t>
            </a:fld>
            <a:endParaRPr lang="it-IT"/>
          </a:p>
        </p:txBody>
      </p:sp>
      <p:sp>
        <p:nvSpPr>
          <p:cNvPr id="5" name="Segnaposto piè di pagina 4">
            <a:extLst>
              <a:ext uri="{FF2B5EF4-FFF2-40B4-BE49-F238E27FC236}">
                <a16:creationId xmlns:a16="http://schemas.microsoft.com/office/drawing/2014/main" id="{2B514613-3A63-4E46-98EA-0F82D17B24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E0479C6A-85D8-4432-A2B3-B1AB7CB2DB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E88560-A26F-4CC7-AFAE-0B1B5FD6B860}" type="slidenum">
              <a:rPr lang="it-IT" smtClean="0"/>
              <a:t>‹N›</a:t>
            </a:fld>
            <a:endParaRPr lang="it-IT"/>
          </a:p>
        </p:txBody>
      </p:sp>
    </p:spTree>
    <p:extLst>
      <p:ext uri="{BB962C8B-B14F-4D97-AF65-F5344CB8AC3E}">
        <p14:creationId xmlns:p14="http://schemas.microsoft.com/office/powerpoint/2010/main" val="8155010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0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593D9EE-295D-4297-AE17-8708B4D1773D}"/>
              </a:ext>
            </a:extLst>
          </p:cNvPr>
          <p:cNvSpPr>
            <a:spLocks noGrp="1"/>
          </p:cNvSpPr>
          <p:nvPr>
            <p:ph type="ctrTitle"/>
          </p:nvPr>
        </p:nvSpPr>
        <p:spPr>
          <a:xfrm>
            <a:off x="1524000" y="1255713"/>
            <a:ext cx="9144000" cy="2387600"/>
          </a:xfrm>
        </p:spPr>
        <p:txBody>
          <a:bodyPr>
            <a:normAutofit fontScale="90000"/>
          </a:bodyPr>
          <a:lstStyle/>
          <a:p>
            <a:r>
              <a:rPr lang="it-IT" dirty="0"/>
              <a:t>STUDIO DI TECNICHE DI CRITTOANALISI PER RSA E IMPLICAZIONI PRATICHE PER LA SICUREZZA</a:t>
            </a:r>
          </a:p>
        </p:txBody>
      </p:sp>
      <p:sp>
        <p:nvSpPr>
          <p:cNvPr id="3" name="Sottotitolo 2">
            <a:extLst>
              <a:ext uri="{FF2B5EF4-FFF2-40B4-BE49-F238E27FC236}">
                <a16:creationId xmlns:a16="http://schemas.microsoft.com/office/drawing/2014/main" id="{3774F7F7-15BF-43CE-B029-188C604AC314}"/>
              </a:ext>
            </a:extLst>
          </p:cNvPr>
          <p:cNvSpPr>
            <a:spLocks noGrp="1"/>
          </p:cNvSpPr>
          <p:nvPr>
            <p:ph type="subTitle" idx="1"/>
          </p:nvPr>
        </p:nvSpPr>
        <p:spPr>
          <a:xfrm>
            <a:off x="4467225" y="4617695"/>
            <a:ext cx="9144000" cy="1655762"/>
          </a:xfrm>
        </p:spPr>
        <p:txBody>
          <a:bodyPr>
            <a:normAutofit/>
          </a:bodyPr>
          <a:lstStyle/>
          <a:p>
            <a:r>
              <a:rPr lang="it-IT" dirty="0"/>
              <a:t>Candidato: Giorgio Oppo</a:t>
            </a:r>
          </a:p>
          <a:p>
            <a:r>
              <a:rPr lang="it-IT" dirty="0"/>
              <a:t>		 Matricola: 909776</a:t>
            </a:r>
          </a:p>
          <a:p>
            <a:r>
              <a:rPr lang="it-IT" dirty="0"/>
              <a:t>Anno Accademico 2018-2019</a:t>
            </a:r>
          </a:p>
        </p:txBody>
      </p:sp>
      <p:sp>
        <p:nvSpPr>
          <p:cNvPr id="4" name="Rettangolo 3">
            <a:extLst>
              <a:ext uri="{FF2B5EF4-FFF2-40B4-BE49-F238E27FC236}">
                <a16:creationId xmlns:a16="http://schemas.microsoft.com/office/drawing/2014/main" id="{2F851834-92EC-4B59-BDF1-F22FF4618F68}"/>
              </a:ext>
            </a:extLst>
          </p:cNvPr>
          <p:cNvSpPr/>
          <p:nvPr/>
        </p:nvSpPr>
        <p:spPr>
          <a:xfrm>
            <a:off x="687383" y="4242143"/>
            <a:ext cx="2968633" cy="375552"/>
          </a:xfrm>
          <a:prstGeom prst="rect">
            <a:avLst/>
          </a:prstGeom>
        </p:spPr>
        <p:txBody>
          <a:bodyPr wrap="none">
            <a:spAutoFit/>
          </a:bodyPr>
          <a:lstStyle/>
          <a:p>
            <a:pPr>
              <a:lnSpc>
                <a:spcPct val="107000"/>
              </a:lnSpc>
              <a:spcAft>
                <a:spcPts val="800"/>
              </a:spcAft>
            </a:pPr>
            <a:r>
              <a:rPr lang="it-IT" dirty="0">
                <a:latin typeface="Calibri" panose="020F0502020204030204" pitchFamily="34" charset="0"/>
                <a:ea typeface="Calibri" panose="020F0502020204030204" pitchFamily="34" charset="0"/>
                <a:cs typeface="Times New Roman" panose="02020603050405020304" pitchFamily="18" charset="0"/>
              </a:rPr>
              <a:t>Relatore: Prof. Stelvio Cimato </a:t>
            </a:r>
          </a:p>
        </p:txBody>
      </p:sp>
    </p:spTree>
    <p:extLst>
      <p:ext uri="{BB962C8B-B14F-4D97-AF65-F5344CB8AC3E}">
        <p14:creationId xmlns:p14="http://schemas.microsoft.com/office/powerpoint/2010/main" val="2106969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FDBD85-A3C1-4748-88F4-C944C3EA3EED}"/>
              </a:ext>
            </a:extLst>
          </p:cNvPr>
          <p:cNvSpPr>
            <a:spLocks noGrp="1"/>
          </p:cNvSpPr>
          <p:nvPr>
            <p:ph type="title"/>
          </p:nvPr>
        </p:nvSpPr>
        <p:spPr/>
        <p:txBody>
          <a:bodyPr/>
          <a:lstStyle/>
          <a:p>
            <a:r>
              <a:rPr lang="it-IT" dirty="0"/>
              <a:t>Miglioramento 2</a:t>
            </a:r>
          </a:p>
        </p:txBody>
      </p:sp>
      <p:sp>
        <p:nvSpPr>
          <p:cNvPr id="3" name="Segnaposto contenuto 2">
            <a:extLst>
              <a:ext uri="{FF2B5EF4-FFF2-40B4-BE49-F238E27FC236}">
                <a16:creationId xmlns:a16="http://schemas.microsoft.com/office/drawing/2014/main" id="{9BA5A1CD-ED79-4EB1-BE28-C48AC60E0073}"/>
              </a:ext>
            </a:extLst>
          </p:cNvPr>
          <p:cNvSpPr>
            <a:spLocks noGrp="1"/>
          </p:cNvSpPr>
          <p:nvPr>
            <p:ph idx="1"/>
          </p:nvPr>
        </p:nvSpPr>
        <p:spPr>
          <a:xfrm>
            <a:off x="838200" y="1847187"/>
            <a:ext cx="10515600" cy="1325563"/>
          </a:xfrm>
        </p:spPr>
        <p:txBody>
          <a:bodyPr/>
          <a:lstStyle/>
          <a:p>
            <a:pPr marL="0" indent="0">
              <a:buNone/>
            </a:pPr>
            <a:r>
              <a:rPr lang="it-IT" dirty="0"/>
              <a:t>Determinati quanti sono i divisori di φ(n) allora posso affermare che φ(φ(n)), ovvero il numero che stavo cercando, sia multiplo di 2^differenti fattori che compongo φ(n).</a:t>
            </a:r>
          </a:p>
        </p:txBody>
      </p:sp>
      <p:graphicFrame>
        <p:nvGraphicFramePr>
          <p:cNvPr id="4" name="Grafico 3">
            <a:extLst>
              <a:ext uri="{FF2B5EF4-FFF2-40B4-BE49-F238E27FC236}">
                <a16:creationId xmlns:a16="http://schemas.microsoft.com/office/drawing/2014/main" id="{0A7EACEB-1232-4AD6-9283-831004B56E0A}"/>
              </a:ext>
            </a:extLst>
          </p:cNvPr>
          <p:cNvGraphicFramePr/>
          <p:nvPr>
            <p:extLst>
              <p:ext uri="{D42A27DB-BD31-4B8C-83A1-F6EECF244321}">
                <p14:modId xmlns:p14="http://schemas.microsoft.com/office/powerpoint/2010/main" val="2857190347"/>
              </p:ext>
            </p:extLst>
          </p:nvPr>
        </p:nvGraphicFramePr>
        <p:xfrm>
          <a:off x="6650990" y="3429000"/>
          <a:ext cx="4702810" cy="2590800"/>
        </p:xfrm>
        <a:graphic>
          <a:graphicData uri="http://schemas.openxmlformats.org/drawingml/2006/chart">
            <c:chart xmlns:c="http://schemas.openxmlformats.org/drawingml/2006/chart" xmlns:r="http://schemas.openxmlformats.org/officeDocument/2006/relationships" r:id="rId2"/>
          </a:graphicData>
        </a:graphic>
      </p:graphicFrame>
      <mc:AlternateContent xmlns:mc="http://schemas.openxmlformats.org/markup-compatibility/2006">
        <mc:Choice xmlns:a14="http://schemas.microsoft.com/office/drawing/2010/main" Requires="a14">
          <p:sp>
            <p:nvSpPr>
              <p:cNvPr id="5" name="CasellaDiTesto 4">
                <a:extLst>
                  <a:ext uri="{FF2B5EF4-FFF2-40B4-BE49-F238E27FC236}">
                    <a16:creationId xmlns:a16="http://schemas.microsoft.com/office/drawing/2014/main" id="{41E02B30-76A8-4A20-81A9-C7069FCB02D1}"/>
                  </a:ext>
                </a:extLst>
              </p:cNvPr>
              <p:cNvSpPr txBox="1"/>
              <p:nvPr/>
            </p:nvSpPr>
            <p:spPr>
              <a:xfrm>
                <a:off x="838200" y="3650773"/>
                <a:ext cx="5238722" cy="2147254"/>
              </a:xfrm>
              <a:prstGeom prst="rect">
                <a:avLst/>
              </a:prstGeom>
              <a:noFill/>
            </p:spPr>
            <p:txBody>
              <a:bodyPr wrap="square" rtlCol="0">
                <a:spAutoFit/>
              </a:bodyPr>
              <a:lstStyle/>
              <a:p>
                <a:r>
                  <a:rPr lang="it-IT" dirty="0"/>
                  <a:t>Inoltre introducendo un altro elemento probabilistico posso affermare che i vari fattori sono prevalentemente piccoli e definire con una certa probabilità che valori hanno, poiché per ogni fattore primo c meno 1 la sua probabilità di essere un divisore di φ(φ(n)) è </a:t>
                </a:r>
                <a14:m>
                  <m:oMath xmlns:m="http://schemas.openxmlformats.org/officeDocument/2006/math">
                    <m:r>
                      <a:rPr lang="it-IT" i="1">
                        <a:latin typeface="Cambria Math" panose="02040503050406030204" pitchFamily="18" charset="0"/>
                      </a:rPr>
                      <m:t>𝑃</m:t>
                    </m:r>
                    <m:r>
                      <a:rPr lang="it-IT" b="0" i="1" smtClean="0">
                        <a:latin typeface="Cambria Math" panose="02040503050406030204" pitchFamily="18" charset="0"/>
                      </a:rPr>
                      <m:t>(</m:t>
                    </m:r>
                    <m:r>
                      <a:rPr lang="it-IT" b="0" i="1" smtClean="0">
                        <a:latin typeface="Cambria Math" panose="02040503050406030204" pitchFamily="18" charset="0"/>
                      </a:rPr>
                      <m:t>𝑐</m:t>
                    </m:r>
                    <m:r>
                      <a:rPr lang="it-IT" b="0" i="1" smtClean="0">
                        <a:latin typeface="Cambria Math" panose="02040503050406030204" pitchFamily="18" charset="0"/>
                      </a:rPr>
                      <m:t>−1)=</m:t>
                    </m:r>
                    <m:f>
                      <m:fPr>
                        <m:ctrlPr>
                          <a:rPr lang="it-IT" i="1">
                            <a:latin typeface="Cambria Math" panose="02040503050406030204" pitchFamily="18" charset="0"/>
                          </a:rPr>
                        </m:ctrlPr>
                      </m:fPr>
                      <m:num>
                        <m:r>
                          <a:rPr lang="it-IT" i="1">
                            <a:latin typeface="Cambria Math" panose="02040503050406030204" pitchFamily="18" charset="0"/>
                          </a:rPr>
                          <m:t>1</m:t>
                        </m:r>
                      </m:num>
                      <m:den>
                        <m:r>
                          <a:rPr lang="it-IT" i="1">
                            <a:latin typeface="Cambria Math" panose="02040503050406030204" pitchFamily="18" charset="0"/>
                          </a:rPr>
                          <m:t>𝐶</m:t>
                        </m:r>
                        <m:r>
                          <a:rPr lang="it-IT" i="1">
                            <a:latin typeface="Cambria Math" panose="02040503050406030204" pitchFamily="18" charset="0"/>
                          </a:rPr>
                          <m:t>−1</m:t>
                        </m:r>
                      </m:den>
                    </m:f>
                  </m:oMath>
                </a14:m>
                <a:r>
                  <a:rPr lang="it-IT" dirty="0"/>
                  <a:t> .</a:t>
                </a:r>
              </a:p>
              <a:p>
                <a:endParaRPr lang="it-IT" dirty="0"/>
              </a:p>
            </p:txBody>
          </p:sp>
        </mc:Choice>
        <mc:Fallback>
          <p:sp>
            <p:nvSpPr>
              <p:cNvPr id="5" name="CasellaDiTesto 4">
                <a:extLst>
                  <a:ext uri="{FF2B5EF4-FFF2-40B4-BE49-F238E27FC236}">
                    <a16:creationId xmlns:a16="http://schemas.microsoft.com/office/drawing/2014/main" id="{41E02B30-76A8-4A20-81A9-C7069FCB02D1}"/>
                  </a:ext>
                </a:extLst>
              </p:cNvPr>
              <p:cNvSpPr txBox="1">
                <a:spLocks noRot="1" noChangeAspect="1" noMove="1" noResize="1" noEditPoints="1" noAdjustHandles="1" noChangeArrowheads="1" noChangeShapeType="1" noTextEdit="1"/>
              </p:cNvSpPr>
              <p:nvPr/>
            </p:nvSpPr>
            <p:spPr>
              <a:xfrm>
                <a:off x="838200" y="3650773"/>
                <a:ext cx="5238722" cy="2147254"/>
              </a:xfrm>
              <a:prstGeom prst="rect">
                <a:avLst/>
              </a:prstGeom>
              <a:blipFill>
                <a:blip r:embed="rId3"/>
                <a:stretch>
                  <a:fillRect l="-1048" t="-1705" r="-116"/>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6" name="Rettangolo 5">
                <a:extLst>
                  <a:ext uri="{FF2B5EF4-FFF2-40B4-BE49-F238E27FC236}">
                    <a16:creationId xmlns:a16="http://schemas.microsoft.com/office/drawing/2014/main" id="{8F2D61EF-C47B-494A-A1E6-62F8E7AAA5FE}"/>
                  </a:ext>
                </a:extLst>
              </p:cNvPr>
              <p:cNvSpPr/>
              <p:nvPr/>
            </p:nvSpPr>
            <p:spPr>
              <a:xfrm>
                <a:off x="6853167" y="6019800"/>
                <a:ext cx="4414908" cy="483466"/>
              </a:xfrm>
              <a:prstGeom prst="rect">
                <a:avLst/>
              </a:prstGeom>
            </p:spPr>
            <p:txBody>
              <a:bodyPr wrap="square">
                <a:spAutoFit/>
              </a:bodyPr>
              <a:lstStyle/>
              <a:p>
                <a:r>
                  <a:rPr lang="it-IT" dirty="0"/>
                  <a:t>Grafico della funzione per </a:t>
                </a:r>
                <a14:m>
                  <m:oMath xmlns:m="http://schemas.openxmlformats.org/officeDocument/2006/math">
                    <m:func>
                      <m:funcPr>
                        <m:ctrlPr>
                          <a:rPr lang="it-IT" i="1" smtClean="0">
                            <a:latin typeface="Cambria Math" panose="02040503050406030204" pitchFamily="18" charset="0"/>
                          </a:rPr>
                        </m:ctrlPr>
                      </m:funcPr>
                      <m:fName>
                        <m:sSub>
                          <m:sSubPr>
                            <m:ctrlPr>
                              <a:rPr lang="it-IT" i="1">
                                <a:latin typeface="Cambria Math" panose="02040503050406030204" pitchFamily="18" charset="0"/>
                              </a:rPr>
                            </m:ctrlPr>
                          </m:sSubPr>
                          <m:e>
                            <m:r>
                              <m:rPr>
                                <m:sty m:val="p"/>
                              </m:rPr>
                              <a:rPr lang="it-IT">
                                <a:latin typeface="Cambria Math" panose="02040503050406030204" pitchFamily="18" charset="0"/>
                              </a:rPr>
                              <m:t>lim</m:t>
                            </m:r>
                          </m:e>
                          <m:sub>
                            <m:r>
                              <a:rPr lang="it-IT" i="1">
                                <a:latin typeface="Cambria Math" panose="02040503050406030204" pitchFamily="18" charset="0"/>
                              </a:rPr>
                              <m:t>𝑝</m:t>
                            </m:r>
                            <m:r>
                              <a:rPr lang="it-IT" i="0">
                                <a:latin typeface="Cambria Math" panose="02040503050406030204" pitchFamily="18" charset="0"/>
                              </a:rPr>
                              <m:t>→∞</m:t>
                            </m:r>
                          </m:sub>
                        </m:sSub>
                      </m:fName>
                      <m:e>
                        <m:f>
                          <m:fPr>
                            <m:ctrlPr>
                              <a:rPr lang="it-IT" i="1">
                                <a:latin typeface="Cambria Math" panose="02040503050406030204" pitchFamily="18" charset="0"/>
                              </a:rPr>
                            </m:ctrlPr>
                          </m:fPr>
                          <m:num>
                            <m:r>
                              <a:rPr lang="it-IT" i="0">
                                <a:latin typeface="Cambria Math" panose="02040503050406030204" pitchFamily="18" charset="0"/>
                              </a:rPr>
                              <m:t>1</m:t>
                            </m:r>
                          </m:num>
                          <m:den>
                            <m:r>
                              <a:rPr lang="it-IT" i="1">
                                <a:latin typeface="Cambria Math" panose="02040503050406030204" pitchFamily="18" charset="0"/>
                              </a:rPr>
                              <m:t>𝑃</m:t>
                            </m:r>
                            <m:r>
                              <a:rPr lang="it-IT" i="0">
                                <a:latin typeface="Cambria Math" panose="02040503050406030204" pitchFamily="18" charset="0"/>
                              </a:rPr>
                              <m:t>−1</m:t>
                            </m:r>
                          </m:den>
                        </m:f>
                      </m:e>
                    </m:func>
                  </m:oMath>
                </a14:m>
                <a:endParaRPr lang="it-IT" dirty="0"/>
              </a:p>
            </p:txBody>
          </p:sp>
        </mc:Choice>
        <mc:Fallback xmlns="">
          <p:sp>
            <p:nvSpPr>
              <p:cNvPr id="6" name="Rettangolo 5">
                <a:extLst>
                  <a:ext uri="{FF2B5EF4-FFF2-40B4-BE49-F238E27FC236}">
                    <a16:creationId xmlns:a16="http://schemas.microsoft.com/office/drawing/2014/main" id="{8F2D61EF-C47B-494A-A1E6-62F8E7AAA5FE}"/>
                  </a:ext>
                </a:extLst>
              </p:cNvPr>
              <p:cNvSpPr>
                <a:spLocks noRot="1" noChangeAspect="1" noMove="1" noResize="1" noEditPoints="1" noAdjustHandles="1" noChangeArrowheads="1" noChangeShapeType="1" noTextEdit="1"/>
              </p:cNvSpPr>
              <p:nvPr/>
            </p:nvSpPr>
            <p:spPr>
              <a:xfrm>
                <a:off x="6853167" y="6019800"/>
                <a:ext cx="4414908" cy="483466"/>
              </a:xfrm>
              <a:prstGeom prst="rect">
                <a:avLst/>
              </a:prstGeom>
              <a:blipFill>
                <a:blip r:embed="rId4"/>
                <a:stretch>
                  <a:fillRect l="-1105" b="-7595"/>
                </a:stretch>
              </a:blipFill>
            </p:spPr>
            <p:txBody>
              <a:bodyPr/>
              <a:lstStyle/>
              <a:p>
                <a:r>
                  <a:rPr lang="it-IT">
                    <a:noFill/>
                  </a:rPr>
                  <a:t> </a:t>
                </a:r>
              </a:p>
            </p:txBody>
          </p:sp>
        </mc:Fallback>
      </mc:AlternateContent>
    </p:spTree>
    <p:extLst>
      <p:ext uri="{BB962C8B-B14F-4D97-AF65-F5344CB8AC3E}">
        <p14:creationId xmlns:p14="http://schemas.microsoft.com/office/powerpoint/2010/main" val="778584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44BF9B-B64A-48C0-91C8-AD1B69E13D79}"/>
              </a:ext>
            </a:extLst>
          </p:cNvPr>
          <p:cNvSpPr>
            <a:spLocks noGrp="1"/>
          </p:cNvSpPr>
          <p:nvPr>
            <p:ph type="title"/>
          </p:nvPr>
        </p:nvSpPr>
        <p:spPr/>
        <p:txBody>
          <a:bodyPr/>
          <a:lstStyle/>
          <a:p>
            <a:r>
              <a:rPr lang="it-IT" dirty="0"/>
              <a:t>Risultati </a:t>
            </a:r>
          </a:p>
        </p:txBody>
      </p:sp>
      <p:sp>
        <p:nvSpPr>
          <p:cNvPr id="3" name="Segnaposto contenuto 2">
            <a:extLst>
              <a:ext uri="{FF2B5EF4-FFF2-40B4-BE49-F238E27FC236}">
                <a16:creationId xmlns:a16="http://schemas.microsoft.com/office/drawing/2014/main" id="{A83B0F97-4782-4BBB-92F3-8B892E385B61}"/>
              </a:ext>
            </a:extLst>
          </p:cNvPr>
          <p:cNvSpPr>
            <a:spLocks noGrp="1"/>
          </p:cNvSpPr>
          <p:nvPr>
            <p:ph idx="1"/>
          </p:nvPr>
        </p:nvSpPr>
        <p:spPr>
          <a:xfrm>
            <a:off x="838200" y="1825625"/>
            <a:ext cx="10515600" cy="1822450"/>
          </a:xfrm>
        </p:spPr>
        <p:txBody>
          <a:bodyPr/>
          <a:lstStyle/>
          <a:p>
            <a:pPr marL="0" indent="0">
              <a:buNone/>
            </a:pPr>
            <a:r>
              <a:rPr lang="it-IT" dirty="0"/>
              <a:t>Il </a:t>
            </a:r>
            <a:r>
              <a:rPr lang="it-IT" dirty="0" err="1"/>
              <a:t>Cycle</a:t>
            </a:r>
            <a:r>
              <a:rPr lang="it-IT" dirty="0"/>
              <a:t> </a:t>
            </a:r>
            <a:r>
              <a:rPr lang="it-IT" dirty="0" err="1"/>
              <a:t>attack</a:t>
            </a:r>
            <a:r>
              <a:rPr lang="it-IT" dirty="0"/>
              <a:t> implementato usando le stime probabilistiche dimostra di riuscire a ridurre i tempi computazionali di circa 2</a:t>
            </a:r>
            <a:r>
              <a:rPr lang="it-IT" baseline="30000" dirty="0"/>
              <a:t>10</a:t>
            </a:r>
            <a:r>
              <a:rPr lang="it-IT" dirty="0"/>
              <a:t> volte rispetto all’attacco base su RSA con chiave a 1024 bit, ciò nonostante risulta essere molto più oneroso degli algoritmi di fattorizzazione.</a:t>
            </a:r>
          </a:p>
          <a:p>
            <a:pPr marL="0" indent="0">
              <a:buNone/>
            </a:pPr>
            <a:endParaRPr lang="it-IT" dirty="0"/>
          </a:p>
        </p:txBody>
      </p:sp>
      <p:graphicFrame>
        <p:nvGraphicFramePr>
          <p:cNvPr id="8" name="Tabella 7">
            <a:extLst>
              <a:ext uri="{FF2B5EF4-FFF2-40B4-BE49-F238E27FC236}">
                <a16:creationId xmlns:a16="http://schemas.microsoft.com/office/drawing/2014/main" id="{FCF6E6FF-C2FB-426D-B00C-311B41C8A19F}"/>
              </a:ext>
            </a:extLst>
          </p:cNvPr>
          <p:cNvGraphicFramePr>
            <a:graphicFrameLocks noGrp="1"/>
          </p:cNvGraphicFramePr>
          <p:nvPr>
            <p:extLst>
              <p:ext uri="{D42A27DB-BD31-4B8C-83A1-F6EECF244321}">
                <p14:modId xmlns:p14="http://schemas.microsoft.com/office/powerpoint/2010/main" val="1396151367"/>
              </p:ext>
            </p:extLst>
          </p:nvPr>
        </p:nvGraphicFramePr>
        <p:xfrm>
          <a:off x="5397622" y="3590357"/>
          <a:ext cx="6125593" cy="2450816"/>
        </p:xfrm>
        <a:graphic>
          <a:graphicData uri="http://schemas.openxmlformats.org/drawingml/2006/table">
            <a:tbl>
              <a:tblPr firstRow="1" firstCol="1" bandRow="1">
                <a:tableStyleId>{5C22544A-7EE6-4342-B048-85BDC9FD1C3A}</a:tableStyleId>
              </a:tblPr>
              <a:tblGrid>
                <a:gridCol w="1224541">
                  <a:extLst>
                    <a:ext uri="{9D8B030D-6E8A-4147-A177-3AD203B41FA5}">
                      <a16:colId xmlns:a16="http://schemas.microsoft.com/office/drawing/2014/main" val="3737845885"/>
                    </a:ext>
                  </a:extLst>
                </a:gridCol>
                <a:gridCol w="1225263">
                  <a:extLst>
                    <a:ext uri="{9D8B030D-6E8A-4147-A177-3AD203B41FA5}">
                      <a16:colId xmlns:a16="http://schemas.microsoft.com/office/drawing/2014/main" val="4272648230"/>
                    </a:ext>
                  </a:extLst>
                </a:gridCol>
                <a:gridCol w="1225263">
                  <a:extLst>
                    <a:ext uri="{9D8B030D-6E8A-4147-A177-3AD203B41FA5}">
                      <a16:colId xmlns:a16="http://schemas.microsoft.com/office/drawing/2014/main" val="1458736496"/>
                    </a:ext>
                  </a:extLst>
                </a:gridCol>
                <a:gridCol w="1225263">
                  <a:extLst>
                    <a:ext uri="{9D8B030D-6E8A-4147-A177-3AD203B41FA5}">
                      <a16:colId xmlns:a16="http://schemas.microsoft.com/office/drawing/2014/main" val="1952789217"/>
                    </a:ext>
                  </a:extLst>
                </a:gridCol>
                <a:gridCol w="1225263">
                  <a:extLst>
                    <a:ext uri="{9D8B030D-6E8A-4147-A177-3AD203B41FA5}">
                      <a16:colId xmlns:a16="http://schemas.microsoft.com/office/drawing/2014/main" val="3167302293"/>
                    </a:ext>
                  </a:extLst>
                </a:gridCol>
              </a:tblGrid>
              <a:tr h="1109886">
                <a:tc>
                  <a:txBody>
                    <a:bodyPr/>
                    <a:lstStyle/>
                    <a:p>
                      <a:pPr algn="ctr">
                        <a:lnSpc>
                          <a:spcPct val="107000"/>
                        </a:lnSpc>
                        <a:spcAft>
                          <a:spcPts val="0"/>
                        </a:spcAft>
                      </a:pPr>
                      <a:r>
                        <a:rPr lang="it-IT" sz="1200" dirty="0">
                          <a:effectLst/>
                        </a:rPr>
                        <a:t>Bit della chiave</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200" dirty="0" err="1">
                          <a:effectLst/>
                        </a:rPr>
                        <a:t>cycle</a:t>
                      </a:r>
                      <a:r>
                        <a:rPr lang="it-IT" sz="1200" dirty="0">
                          <a:effectLst/>
                        </a:rPr>
                        <a:t> </a:t>
                      </a:r>
                      <a:r>
                        <a:rPr lang="it-IT" sz="1200" dirty="0" err="1">
                          <a:effectLst/>
                        </a:rPr>
                        <a:t>attack</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200">
                          <a:effectLst/>
                        </a:rPr>
                        <a:t>cycle attack con stime probabilistiche</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200" dirty="0" err="1">
                          <a:effectLst/>
                        </a:rPr>
                        <a:t>Quadratic</a:t>
                      </a:r>
                      <a:endParaRPr lang="it-IT" sz="1400" dirty="0">
                        <a:effectLst/>
                      </a:endParaRPr>
                    </a:p>
                    <a:p>
                      <a:pPr algn="ctr">
                        <a:lnSpc>
                          <a:spcPct val="107000"/>
                        </a:lnSpc>
                        <a:spcAft>
                          <a:spcPts val="0"/>
                        </a:spcAft>
                      </a:pPr>
                      <a:r>
                        <a:rPr lang="it-IT" sz="1200" dirty="0" err="1">
                          <a:effectLst/>
                        </a:rPr>
                        <a:t>Seive</a:t>
                      </a:r>
                      <a:r>
                        <a:rPr lang="it-IT" sz="1200" dirty="0">
                          <a:effectLst/>
                        </a:rPr>
                        <a:t> </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200">
                          <a:effectLst/>
                        </a:rPr>
                        <a:t>General Number Field Sieve</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8978159"/>
                  </a:ext>
                </a:extLst>
              </a:tr>
              <a:tr h="268186">
                <a:tc>
                  <a:txBody>
                    <a:bodyPr/>
                    <a:lstStyle/>
                    <a:p>
                      <a:pPr algn="ctr">
                        <a:lnSpc>
                          <a:spcPct val="107000"/>
                        </a:lnSpc>
                        <a:spcAft>
                          <a:spcPts val="0"/>
                        </a:spcAft>
                      </a:pPr>
                      <a:r>
                        <a:rPr lang="it-IT" sz="1200">
                          <a:effectLst/>
                        </a:rPr>
                        <a:t>32</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200">
                          <a:effectLst/>
                        </a:rPr>
                        <a:t>2^30</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200">
                          <a:effectLst/>
                        </a:rPr>
                        <a:t>2^27</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200">
                          <a:effectLst/>
                        </a:rPr>
                        <a:t>2^12</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200">
                          <a:effectLst/>
                        </a:rPr>
                        <a:t>2^17</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15211911"/>
                  </a:ext>
                </a:extLst>
              </a:tr>
              <a:tr h="268186">
                <a:tc>
                  <a:txBody>
                    <a:bodyPr/>
                    <a:lstStyle/>
                    <a:p>
                      <a:pPr algn="ctr">
                        <a:lnSpc>
                          <a:spcPct val="107000"/>
                        </a:lnSpc>
                        <a:spcAft>
                          <a:spcPts val="0"/>
                        </a:spcAft>
                      </a:pPr>
                      <a:r>
                        <a:rPr lang="it-IT" sz="1200">
                          <a:effectLst/>
                        </a:rPr>
                        <a:t>64</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200">
                          <a:effectLst/>
                        </a:rPr>
                        <a:t>2^62</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200">
                          <a:effectLst/>
                        </a:rPr>
                        <a:t>2^58</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200">
                          <a:effectLst/>
                        </a:rPr>
                        <a:t>2^19</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200">
                          <a:effectLst/>
                        </a:rPr>
                        <a:t>2^24</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3719115"/>
                  </a:ext>
                </a:extLst>
              </a:tr>
              <a:tr h="268186">
                <a:tc>
                  <a:txBody>
                    <a:bodyPr/>
                    <a:lstStyle/>
                    <a:p>
                      <a:pPr algn="ctr">
                        <a:lnSpc>
                          <a:spcPct val="107000"/>
                        </a:lnSpc>
                        <a:spcAft>
                          <a:spcPts val="0"/>
                        </a:spcAft>
                      </a:pPr>
                      <a:r>
                        <a:rPr lang="it-IT" sz="1200">
                          <a:effectLst/>
                        </a:rPr>
                        <a:t>512</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200">
                          <a:effectLst/>
                        </a:rPr>
                        <a:t>2^510</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200">
                          <a:effectLst/>
                        </a:rPr>
                        <a:t>2^505</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200">
                          <a:effectLst/>
                        </a:rPr>
                        <a:t>2^66</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200">
                          <a:effectLst/>
                        </a:rPr>
                        <a:t>2^64</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32068662"/>
                  </a:ext>
                </a:extLst>
              </a:tr>
              <a:tr h="268186">
                <a:tc>
                  <a:txBody>
                    <a:bodyPr/>
                    <a:lstStyle/>
                    <a:p>
                      <a:pPr algn="ctr">
                        <a:lnSpc>
                          <a:spcPct val="107000"/>
                        </a:lnSpc>
                        <a:spcAft>
                          <a:spcPts val="0"/>
                        </a:spcAft>
                      </a:pPr>
                      <a:r>
                        <a:rPr lang="it-IT" sz="1200">
                          <a:effectLst/>
                        </a:rPr>
                        <a:t>1024</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200">
                          <a:effectLst/>
                        </a:rPr>
                        <a:t>2^1022</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200">
                          <a:effectLst/>
                        </a:rPr>
                        <a:t>2^1012</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200">
                          <a:effectLst/>
                        </a:rPr>
                        <a:t>2^99</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200">
                          <a:effectLst/>
                        </a:rPr>
                        <a:t>2^87</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82835414"/>
                  </a:ext>
                </a:extLst>
              </a:tr>
              <a:tr h="268186">
                <a:tc>
                  <a:txBody>
                    <a:bodyPr/>
                    <a:lstStyle/>
                    <a:p>
                      <a:pPr algn="ctr">
                        <a:lnSpc>
                          <a:spcPct val="107000"/>
                        </a:lnSpc>
                        <a:spcAft>
                          <a:spcPts val="0"/>
                        </a:spcAft>
                      </a:pPr>
                      <a:r>
                        <a:rPr lang="it-IT" sz="1200">
                          <a:effectLst/>
                        </a:rPr>
                        <a:t>2048</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200" dirty="0">
                          <a:effectLst/>
                        </a:rPr>
                        <a:t>2^2046</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200">
                          <a:effectLst/>
                        </a:rPr>
                        <a:t>2^2039</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200">
                          <a:effectLst/>
                        </a:rPr>
                        <a:t>2^147</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200" dirty="0">
                          <a:effectLst/>
                        </a:rPr>
                        <a:t>2^117</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00997124"/>
                  </a:ext>
                </a:extLst>
              </a:tr>
            </a:tbl>
          </a:graphicData>
        </a:graphic>
      </p:graphicFrame>
      <p:sp>
        <p:nvSpPr>
          <p:cNvPr id="9" name="CasellaDiTesto 8">
            <a:extLst>
              <a:ext uri="{FF2B5EF4-FFF2-40B4-BE49-F238E27FC236}">
                <a16:creationId xmlns:a16="http://schemas.microsoft.com/office/drawing/2014/main" id="{71B1533F-3208-46EE-88BD-2B1BB38B56E4}"/>
              </a:ext>
            </a:extLst>
          </p:cNvPr>
          <p:cNvSpPr txBox="1"/>
          <p:nvPr/>
        </p:nvSpPr>
        <p:spPr>
          <a:xfrm>
            <a:off x="838200" y="3794405"/>
            <a:ext cx="4729223" cy="2246769"/>
          </a:xfrm>
          <a:prstGeom prst="rect">
            <a:avLst/>
          </a:prstGeom>
          <a:noFill/>
        </p:spPr>
        <p:txBody>
          <a:bodyPr wrap="square" rtlCol="0">
            <a:spAutoFit/>
          </a:bodyPr>
          <a:lstStyle/>
          <a:p>
            <a:r>
              <a:rPr lang="it-IT" sz="2000" dirty="0"/>
              <a:t>Tuttavia, dalle prove sperimentali sono emersi dei valori per cui la computazione del </a:t>
            </a:r>
            <a:r>
              <a:rPr lang="it-IT" sz="2000" dirty="0" err="1"/>
              <a:t>Cycle</a:t>
            </a:r>
            <a:r>
              <a:rPr lang="it-IT" sz="2000" dirty="0"/>
              <a:t> </a:t>
            </a:r>
            <a:r>
              <a:rPr lang="it-IT" sz="2000" dirty="0" err="1"/>
              <a:t>attack</a:t>
            </a:r>
            <a:r>
              <a:rPr lang="it-IT" sz="2000" dirty="0"/>
              <a:t> in ogni sua forma risulta essere notevolmente più veloce di tutti gli altri attacchi ad RSA, ma purtroppo non sono riuscito a trovare una correlazione di questi valori per stimarne una formula</a:t>
            </a:r>
          </a:p>
        </p:txBody>
      </p:sp>
    </p:spTree>
    <p:extLst>
      <p:ext uri="{BB962C8B-B14F-4D97-AF65-F5344CB8AC3E}">
        <p14:creationId xmlns:p14="http://schemas.microsoft.com/office/powerpoint/2010/main" val="13902557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C54CD2-8391-4B60-BF28-A904812499E7}"/>
              </a:ext>
            </a:extLst>
          </p:cNvPr>
          <p:cNvSpPr>
            <a:spLocks noGrp="1"/>
          </p:cNvSpPr>
          <p:nvPr>
            <p:ph type="title"/>
          </p:nvPr>
        </p:nvSpPr>
        <p:spPr/>
        <p:txBody>
          <a:bodyPr/>
          <a:lstStyle/>
          <a:p>
            <a:r>
              <a:rPr lang="it-IT" dirty="0"/>
              <a:t>Conclusioni e sviluppi futuri </a:t>
            </a:r>
          </a:p>
        </p:txBody>
      </p:sp>
      <p:sp>
        <p:nvSpPr>
          <p:cNvPr id="4" name="Rettangolo 3">
            <a:extLst>
              <a:ext uri="{FF2B5EF4-FFF2-40B4-BE49-F238E27FC236}">
                <a16:creationId xmlns:a16="http://schemas.microsoft.com/office/drawing/2014/main" id="{F3063C0F-B167-4A39-99AF-BCB074937D5D}"/>
              </a:ext>
            </a:extLst>
          </p:cNvPr>
          <p:cNvSpPr/>
          <p:nvPr/>
        </p:nvSpPr>
        <p:spPr>
          <a:xfrm>
            <a:off x="1633491" y="2958029"/>
            <a:ext cx="2929631" cy="9108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Determinato il probabile numero di fattori di φ(n)</a:t>
            </a:r>
          </a:p>
        </p:txBody>
      </p:sp>
      <p:sp>
        <p:nvSpPr>
          <p:cNvPr id="8" name="CasellaDiTesto 7">
            <a:extLst>
              <a:ext uri="{FF2B5EF4-FFF2-40B4-BE49-F238E27FC236}">
                <a16:creationId xmlns:a16="http://schemas.microsoft.com/office/drawing/2014/main" id="{EBA23C7E-DC90-49D1-AFC7-D56D85930F60}"/>
              </a:ext>
            </a:extLst>
          </p:cNvPr>
          <p:cNvSpPr txBox="1"/>
          <p:nvPr/>
        </p:nvSpPr>
        <p:spPr>
          <a:xfrm>
            <a:off x="3098307" y="3710866"/>
            <a:ext cx="184731" cy="369332"/>
          </a:xfrm>
          <a:prstGeom prst="rect">
            <a:avLst/>
          </a:prstGeom>
          <a:noFill/>
        </p:spPr>
        <p:txBody>
          <a:bodyPr wrap="none" rtlCol="0">
            <a:spAutoFit/>
          </a:bodyPr>
          <a:lstStyle/>
          <a:p>
            <a:endParaRPr lang="it-IT" dirty="0"/>
          </a:p>
        </p:txBody>
      </p:sp>
      <p:sp>
        <p:nvSpPr>
          <p:cNvPr id="9" name="Rettangolo 8">
            <a:extLst>
              <a:ext uri="{FF2B5EF4-FFF2-40B4-BE49-F238E27FC236}">
                <a16:creationId xmlns:a16="http://schemas.microsoft.com/office/drawing/2014/main" id="{E5E6AC66-59CF-4A16-A807-408B035A9FF0}"/>
              </a:ext>
            </a:extLst>
          </p:cNvPr>
          <p:cNvSpPr/>
          <p:nvPr/>
        </p:nvSpPr>
        <p:spPr>
          <a:xfrm>
            <a:off x="2465033" y="4221840"/>
            <a:ext cx="2929631"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Determinato quali sono i più probabili fattori di φ(n)</a:t>
            </a:r>
          </a:p>
        </p:txBody>
      </p:sp>
      <p:sp>
        <p:nvSpPr>
          <p:cNvPr id="10" name="Rettangolo 9">
            <a:extLst>
              <a:ext uri="{FF2B5EF4-FFF2-40B4-BE49-F238E27FC236}">
                <a16:creationId xmlns:a16="http://schemas.microsoft.com/office/drawing/2014/main" id="{E1C21F57-419C-4316-90F1-2FA8C2BFEAEC}"/>
              </a:ext>
            </a:extLst>
          </p:cNvPr>
          <p:cNvSpPr/>
          <p:nvPr/>
        </p:nvSpPr>
        <p:spPr>
          <a:xfrm>
            <a:off x="1000218" y="1690688"/>
            <a:ext cx="2929631" cy="9108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Determinato il limite superiore e inferiore della funzione di Eulero</a:t>
            </a:r>
          </a:p>
        </p:txBody>
      </p:sp>
      <p:sp>
        <p:nvSpPr>
          <p:cNvPr id="11" name="Rettangolo 10">
            <a:extLst>
              <a:ext uri="{FF2B5EF4-FFF2-40B4-BE49-F238E27FC236}">
                <a16:creationId xmlns:a16="http://schemas.microsoft.com/office/drawing/2014/main" id="{674D5FB2-D8F0-4152-9F23-BEE297679DD5}"/>
              </a:ext>
            </a:extLst>
          </p:cNvPr>
          <p:cNvSpPr/>
          <p:nvPr/>
        </p:nvSpPr>
        <p:spPr>
          <a:xfrm>
            <a:off x="3190672" y="5485651"/>
            <a:ext cx="2994734"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Ridotto notevolmente il costo computazionale del </a:t>
            </a:r>
            <a:r>
              <a:rPr lang="it-IT" dirty="0" err="1"/>
              <a:t>Cycle</a:t>
            </a:r>
            <a:r>
              <a:rPr lang="it-IT" dirty="0"/>
              <a:t> </a:t>
            </a:r>
            <a:r>
              <a:rPr lang="it-IT" dirty="0" err="1"/>
              <a:t>attack</a:t>
            </a:r>
            <a:endParaRPr lang="it-IT" dirty="0"/>
          </a:p>
        </p:txBody>
      </p:sp>
      <p:sp>
        <p:nvSpPr>
          <p:cNvPr id="12" name="CasellaDiTesto 11">
            <a:extLst>
              <a:ext uri="{FF2B5EF4-FFF2-40B4-BE49-F238E27FC236}">
                <a16:creationId xmlns:a16="http://schemas.microsoft.com/office/drawing/2014/main" id="{789AFC86-EF4B-4A26-9376-AB7E2D8ACA7A}"/>
              </a:ext>
            </a:extLst>
          </p:cNvPr>
          <p:cNvSpPr txBox="1"/>
          <p:nvPr/>
        </p:nvSpPr>
        <p:spPr>
          <a:xfrm>
            <a:off x="7025936" y="1742189"/>
            <a:ext cx="4729223" cy="3416320"/>
          </a:xfrm>
          <a:prstGeom prst="rect">
            <a:avLst/>
          </a:prstGeom>
          <a:noFill/>
        </p:spPr>
        <p:txBody>
          <a:bodyPr wrap="square" rtlCol="0">
            <a:spAutoFit/>
          </a:bodyPr>
          <a:lstStyle/>
          <a:p>
            <a:r>
              <a:rPr lang="it-IT" sz="2400" dirty="0"/>
              <a:t>Lo sviluppo futuro di questo studio si concentrerà sull’analizzare i casi che portano la computazione del </a:t>
            </a:r>
            <a:r>
              <a:rPr lang="it-IT" sz="2400" dirty="0" err="1"/>
              <a:t>Cycle</a:t>
            </a:r>
            <a:r>
              <a:rPr lang="it-IT" sz="2400" dirty="0"/>
              <a:t> </a:t>
            </a:r>
            <a:r>
              <a:rPr lang="it-IT" sz="2400" dirty="0" err="1"/>
              <a:t>attack</a:t>
            </a:r>
            <a:r>
              <a:rPr lang="it-IT" sz="2400" dirty="0"/>
              <a:t> ad  essere notevolmente più veloce di tutti gli altri attacchi ad RSA, e sullo studiare la probabilità che due numeri aventi entrambi lo stesso numero di fattori primi abbia qualche fattore in comune.</a:t>
            </a:r>
          </a:p>
        </p:txBody>
      </p:sp>
      <p:cxnSp>
        <p:nvCxnSpPr>
          <p:cNvPr id="5" name="Connettore a gomito 4">
            <a:extLst>
              <a:ext uri="{FF2B5EF4-FFF2-40B4-BE49-F238E27FC236}">
                <a16:creationId xmlns:a16="http://schemas.microsoft.com/office/drawing/2014/main" id="{935E9E8E-3F82-4F16-83C7-DFF5584CBC54}"/>
              </a:ext>
            </a:extLst>
          </p:cNvPr>
          <p:cNvCxnSpPr>
            <a:cxnSpLocks/>
            <a:endCxn id="4" idx="1"/>
          </p:cNvCxnSpPr>
          <p:nvPr/>
        </p:nvCxnSpPr>
        <p:spPr>
          <a:xfrm rot="16200000" flipH="1">
            <a:off x="1041107" y="2821080"/>
            <a:ext cx="811906" cy="372862"/>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Connettore a gomito 15">
            <a:extLst>
              <a:ext uri="{FF2B5EF4-FFF2-40B4-BE49-F238E27FC236}">
                <a16:creationId xmlns:a16="http://schemas.microsoft.com/office/drawing/2014/main" id="{C3CAE723-C3C8-4530-92FD-9AC4A71FF9FB}"/>
              </a:ext>
            </a:extLst>
          </p:cNvPr>
          <p:cNvCxnSpPr>
            <a:cxnSpLocks/>
            <a:endCxn id="9" idx="1"/>
          </p:cNvCxnSpPr>
          <p:nvPr/>
        </p:nvCxnSpPr>
        <p:spPr>
          <a:xfrm rot="16200000" flipH="1">
            <a:off x="1803527" y="4017534"/>
            <a:ext cx="783508" cy="539504"/>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Connettore a gomito 20">
            <a:extLst>
              <a:ext uri="{FF2B5EF4-FFF2-40B4-BE49-F238E27FC236}">
                <a16:creationId xmlns:a16="http://schemas.microsoft.com/office/drawing/2014/main" id="{036CD4CB-4373-4394-A989-A5565242C11F}"/>
              </a:ext>
            </a:extLst>
          </p:cNvPr>
          <p:cNvCxnSpPr>
            <a:cxnSpLocks/>
          </p:cNvCxnSpPr>
          <p:nvPr/>
        </p:nvCxnSpPr>
        <p:spPr>
          <a:xfrm rot="16200000" flipH="1">
            <a:off x="2598288" y="5386834"/>
            <a:ext cx="811906" cy="372862"/>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8664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08EF11-634B-4A25-AC10-B68286F87654}"/>
              </a:ext>
            </a:extLst>
          </p:cNvPr>
          <p:cNvSpPr>
            <a:spLocks noGrp="1"/>
          </p:cNvSpPr>
          <p:nvPr>
            <p:ph type="ctrTitle"/>
          </p:nvPr>
        </p:nvSpPr>
        <p:spPr>
          <a:xfrm>
            <a:off x="-2552700" y="323849"/>
            <a:ext cx="8153400" cy="1033463"/>
          </a:xfrm>
        </p:spPr>
        <p:txBody>
          <a:bodyPr/>
          <a:lstStyle/>
          <a:p>
            <a:r>
              <a:rPr lang="it-IT" dirty="0"/>
              <a:t>RSA</a:t>
            </a:r>
          </a:p>
        </p:txBody>
      </p:sp>
      <p:pic>
        <p:nvPicPr>
          <p:cNvPr id="1026" name="Picture 2" descr="Image result for crittografia asimmetrica">
            <a:extLst>
              <a:ext uri="{FF2B5EF4-FFF2-40B4-BE49-F238E27FC236}">
                <a16:creationId xmlns:a16="http://schemas.microsoft.com/office/drawing/2014/main" id="{5987545B-268D-412A-9323-4CFFA2909E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09669" y="2203780"/>
            <a:ext cx="5919788" cy="2634920"/>
          </a:xfrm>
          <a:prstGeom prst="rect">
            <a:avLst/>
          </a:prstGeom>
          <a:noFill/>
          <a:extLst>
            <a:ext uri="{909E8E84-426E-40DD-AFC4-6F175D3DCCD1}">
              <a14:hiddenFill xmlns:a14="http://schemas.microsoft.com/office/drawing/2010/main">
                <a:solidFill>
                  <a:srgbClr val="FFFFFF"/>
                </a:solidFill>
              </a14:hiddenFill>
            </a:ext>
          </a:extLst>
        </p:spPr>
      </p:pic>
      <p:sp>
        <p:nvSpPr>
          <p:cNvPr id="4" name="CasellaDiTesto 3">
            <a:extLst>
              <a:ext uri="{FF2B5EF4-FFF2-40B4-BE49-F238E27FC236}">
                <a16:creationId xmlns:a16="http://schemas.microsoft.com/office/drawing/2014/main" id="{E81CD620-339F-43B5-BF7E-D3EF14847773}"/>
              </a:ext>
            </a:extLst>
          </p:cNvPr>
          <p:cNvSpPr txBox="1"/>
          <p:nvPr/>
        </p:nvSpPr>
        <p:spPr>
          <a:xfrm>
            <a:off x="296789" y="2536355"/>
            <a:ext cx="4912880" cy="1969770"/>
          </a:xfrm>
          <a:prstGeom prst="rect">
            <a:avLst/>
          </a:prstGeom>
          <a:noFill/>
        </p:spPr>
        <p:txBody>
          <a:bodyPr wrap="square" rtlCol="0">
            <a:spAutoFit/>
          </a:bodyPr>
          <a:lstStyle/>
          <a:p>
            <a:r>
              <a:rPr lang="it-IT" sz="2600" dirty="0"/>
              <a:t>È il primo algoritmo di crittografia moderna:</a:t>
            </a:r>
          </a:p>
          <a:p>
            <a:pPr marL="285750" indent="-285750">
              <a:buFont typeface="Arial" panose="020B0604020202020204" pitchFamily="34" charset="0"/>
              <a:buChar char="•"/>
            </a:pPr>
            <a:r>
              <a:rPr lang="it-IT" sz="2600" dirty="0"/>
              <a:t>La chiave di cifratura e decifratura sono differenti</a:t>
            </a:r>
          </a:p>
          <a:p>
            <a:endParaRPr lang="it-IT" dirty="0"/>
          </a:p>
        </p:txBody>
      </p:sp>
      <p:sp>
        <p:nvSpPr>
          <p:cNvPr id="5" name="CasellaDiTesto 4">
            <a:extLst>
              <a:ext uri="{FF2B5EF4-FFF2-40B4-BE49-F238E27FC236}">
                <a16:creationId xmlns:a16="http://schemas.microsoft.com/office/drawing/2014/main" id="{704488A1-832F-4CD5-88EA-D94453BD54BD}"/>
              </a:ext>
            </a:extLst>
          </p:cNvPr>
          <p:cNvSpPr txBox="1"/>
          <p:nvPr/>
        </p:nvSpPr>
        <p:spPr>
          <a:xfrm>
            <a:off x="1448541" y="5362001"/>
            <a:ext cx="9294917" cy="646331"/>
          </a:xfrm>
          <a:prstGeom prst="rect">
            <a:avLst/>
          </a:prstGeom>
          <a:noFill/>
        </p:spPr>
        <p:txBody>
          <a:bodyPr wrap="none" rtlCol="0">
            <a:spAutoFit/>
          </a:bodyPr>
          <a:lstStyle/>
          <a:p>
            <a:r>
              <a:rPr lang="it-IT" dirty="0"/>
              <a:t>Questo algoritmo ha difatti permesso di superare il principale problema della crittografia classica:</a:t>
            </a:r>
          </a:p>
          <a:p>
            <a:r>
              <a:rPr lang="it-IT" dirty="0"/>
              <a:t>	Come possono due interlocutori scambiarsi la chiave in maniera sicura</a:t>
            </a:r>
          </a:p>
        </p:txBody>
      </p:sp>
    </p:spTree>
    <p:extLst>
      <p:ext uri="{BB962C8B-B14F-4D97-AF65-F5344CB8AC3E}">
        <p14:creationId xmlns:p14="http://schemas.microsoft.com/office/powerpoint/2010/main" val="1223068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2E27B8-84B4-49ED-93AB-B1E633ECF9A9}"/>
              </a:ext>
            </a:extLst>
          </p:cNvPr>
          <p:cNvSpPr>
            <a:spLocks noGrp="1"/>
          </p:cNvSpPr>
          <p:nvPr>
            <p:ph type="title"/>
          </p:nvPr>
        </p:nvSpPr>
        <p:spPr/>
        <p:txBody>
          <a:bodyPr/>
          <a:lstStyle/>
          <a:p>
            <a:r>
              <a:rPr lang="it-IT" dirty="0"/>
              <a:t>RSA: concetti matematici</a:t>
            </a:r>
          </a:p>
        </p:txBody>
      </p:sp>
      <p:sp>
        <p:nvSpPr>
          <p:cNvPr id="3" name="Segnaposto contenuto 2">
            <a:extLst>
              <a:ext uri="{FF2B5EF4-FFF2-40B4-BE49-F238E27FC236}">
                <a16:creationId xmlns:a16="http://schemas.microsoft.com/office/drawing/2014/main" id="{779E5ADF-B9A1-440B-BB0D-AC3A1AC9D97C}"/>
              </a:ext>
            </a:extLst>
          </p:cNvPr>
          <p:cNvSpPr>
            <a:spLocks noGrp="1"/>
          </p:cNvSpPr>
          <p:nvPr>
            <p:ph idx="1"/>
          </p:nvPr>
        </p:nvSpPr>
        <p:spPr>
          <a:xfrm>
            <a:off x="838200" y="1824562"/>
            <a:ext cx="10018853" cy="2242993"/>
          </a:xfrm>
        </p:spPr>
        <p:txBody>
          <a:bodyPr>
            <a:normAutofit fontScale="92500" lnSpcReduction="20000"/>
          </a:bodyPr>
          <a:lstStyle/>
          <a:p>
            <a:pPr marL="0" indent="0">
              <a:buNone/>
            </a:pPr>
            <a:r>
              <a:rPr lang="it-IT" dirty="0"/>
              <a:t>È detto modulo di RSA un numero </a:t>
            </a:r>
            <a:r>
              <a:rPr lang="it-IT" i="1" dirty="0"/>
              <a:t>N</a:t>
            </a:r>
            <a:r>
              <a:rPr lang="it-IT" dirty="0"/>
              <a:t> ottenuto mediante il prodotto di due numeri primi</a:t>
            </a:r>
            <a:r>
              <a:rPr lang="it-IT" i="1" dirty="0"/>
              <a:t> P</a:t>
            </a:r>
            <a:r>
              <a:rPr lang="it-IT" dirty="0"/>
              <a:t> e </a:t>
            </a:r>
            <a:r>
              <a:rPr lang="it-IT" i="1" dirty="0"/>
              <a:t>Q</a:t>
            </a:r>
          </a:p>
          <a:p>
            <a:pPr marL="0" indent="0">
              <a:buNone/>
            </a:pPr>
            <a:r>
              <a:rPr lang="it-IT" dirty="0"/>
              <a:t>L’esponente per la cifratura, </a:t>
            </a:r>
            <a:r>
              <a:rPr lang="it-IT" i="1" dirty="0"/>
              <a:t>e</a:t>
            </a:r>
            <a:r>
              <a:rPr lang="it-IT" dirty="0"/>
              <a:t>, viene definito da chi genera </a:t>
            </a:r>
            <a:r>
              <a:rPr lang="it-IT" i="1" dirty="0"/>
              <a:t>N </a:t>
            </a:r>
            <a:r>
              <a:rPr lang="it-IT" dirty="0"/>
              <a:t>ed è affiche sia valido deve essere coprimo con φ(N).</a:t>
            </a:r>
          </a:p>
          <a:p>
            <a:pPr marL="0" indent="0">
              <a:buNone/>
            </a:pPr>
            <a:r>
              <a:rPr lang="it-IT" dirty="0"/>
              <a:t>L’esponente utile alla decifratura, d, è definito come un qualsiasi numero che moltiplicato per </a:t>
            </a:r>
            <a:r>
              <a:rPr lang="it-IT" i="1" dirty="0"/>
              <a:t>e </a:t>
            </a:r>
            <a:r>
              <a:rPr lang="it-IT" dirty="0"/>
              <a:t>sia congruo a 1 in modulo φ(N)</a:t>
            </a:r>
          </a:p>
        </p:txBody>
      </p:sp>
      <mc:AlternateContent xmlns:mc="http://schemas.openxmlformats.org/markup-compatibility/2006" xmlns:a14="http://schemas.microsoft.com/office/drawing/2010/main">
        <mc:Choice Requires="a14">
          <p:sp>
            <p:nvSpPr>
              <p:cNvPr id="4" name="CasellaDiTesto 3">
                <a:extLst>
                  <a:ext uri="{FF2B5EF4-FFF2-40B4-BE49-F238E27FC236}">
                    <a16:creationId xmlns:a16="http://schemas.microsoft.com/office/drawing/2014/main" id="{D4F97BAA-79CF-4748-90A3-561D94023FE1}"/>
                  </a:ext>
                </a:extLst>
              </p:cNvPr>
              <p:cNvSpPr txBox="1"/>
              <p:nvPr/>
            </p:nvSpPr>
            <p:spPr>
              <a:xfrm>
                <a:off x="838200" y="4067555"/>
                <a:ext cx="4699322" cy="1969770"/>
              </a:xfrm>
              <a:prstGeom prst="rect">
                <a:avLst/>
              </a:prstGeom>
              <a:noFill/>
            </p:spPr>
            <p:txBody>
              <a:bodyPr wrap="square" rtlCol="0">
                <a:spAutoFit/>
              </a:bodyPr>
              <a:lstStyle/>
              <a:p>
                <a:r>
                  <a:rPr lang="it-IT" sz="2600" dirty="0"/>
                  <a:t>La cifratura avviene applicando la potenza modulare al messaggio che si vuole cifrare</a:t>
                </a:r>
              </a:p>
              <a:p>
                <a:pPr/>
                <a14:m>
                  <m:oMathPara xmlns:m="http://schemas.openxmlformats.org/officeDocument/2006/math">
                    <m:oMathParaPr>
                      <m:jc m:val="centerGroup"/>
                    </m:oMathParaPr>
                    <m:oMath xmlns:m="http://schemas.openxmlformats.org/officeDocument/2006/math">
                      <m:r>
                        <a:rPr lang="it-IT" i="1" smtClean="0">
                          <a:latin typeface="Cambria Math" panose="02040503050406030204" pitchFamily="18" charset="0"/>
                        </a:rPr>
                        <m:t>𝑐</m:t>
                      </m:r>
                      <m:r>
                        <a:rPr lang="it-IT" i="1" smtClean="0">
                          <a:latin typeface="Cambria Math" panose="02040503050406030204" pitchFamily="18" charset="0"/>
                        </a:rPr>
                        <m:t>=</m:t>
                      </m:r>
                      <m:sSup>
                        <m:sSupPr>
                          <m:ctrlPr>
                            <a:rPr lang="it-IT" i="1">
                              <a:latin typeface="Cambria Math" panose="02040503050406030204" pitchFamily="18" charset="0"/>
                            </a:rPr>
                          </m:ctrlPr>
                        </m:sSupPr>
                        <m:e>
                          <m:r>
                            <a:rPr lang="it-IT" i="1">
                              <a:latin typeface="Cambria Math" panose="02040503050406030204" pitchFamily="18" charset="0"/>
                            </a:rPr>
                            <m:t>𝑚</m:t>
                          </m:r>
                        </m:e>
                        <m:sup>
                          <m:r>
                            <a:rPr lang="it-IT" i="1" baseline="30000">
                              <a:latin typeface="Cambria Math" panose="02040503050406030204" pitchFamily="18" charset="0"/>
                            </a:rPr>
                            <m:t>𝐸</m:t>
                          </m:r>
                        </m:sup>
                      </m:sSup>
                      <m:r>
                        <a:rPr lang="it-IT" i="1">
                          <a:latin typeface="Cambria Math" panose="02040503050406030204" pitchFamily="18" charset="0"/>
                        </a:rPr>
                        <m:t>𝑚𝑜𝑑</m:t>
                      </m:r>
                      <m:r>
                        <a:rPr lang="it-IT" i="1">
                          <a:latin typeface="Cambria Math" panose="02040503050406030204" pitchFamily="18" charset="0"/>
                        </a:rPr>
                        <m:t>(</m:t>
                      </m:r>
                      <m:r>
                        <a:rPr lang="it-IT" i="1">
                          <a:latin typeface="Cambria Math" panose="02040503050406030204" pitchFamily="18" charset="0"/>
                        </a:rPr>
                        <m:t>𝑁</m:t>
                      </m:r>
                      <m:r>
                        <a:rPr lang="it-IT" i="1">
                          <a:latin typeface="Cambria Math" panose="02040503050406030204" pitchFamily="18" charset="0"/>
                        </a:rPr>
                        <m:t>)</m:t>
                      </m:r>
                    </m:oMath>
                  </m:oMathPara>
                </a14:m>
                <a:endParaRPr lang="it-IT" dirty="0"/>
              </a:p>
              <a:p>
                <a:endParaRPr lang="it-IT" sz="2600" dirty="0"/>
              </a:p>
            </p:txBody>
          </p:sp>
        </mc:Choice>
        <mc:Fallback xmlns="">
          <p:sp>
            <p:nvSpPr>
              <p:cNvPr id="4" name="CasellaDiTesto 3">
                <a:extLst>
                  <a:ext uri="{FF2B5EF4-FFF2-40B4-BE49-F238E27FC236}">
                    <a16:creationId xmlns:a16="http://schemas.microsoft.com/office/drawing/2014/main" id="{D4F97BAA-79CF-4748-90A3-561D94023FE1}"/>
                  </a:ext>
                </a:extLst>
              </p:cNvPr>
              <p:cNvSpPr txBox="1">
                <a:spLocks noRot="1" noChangeAspect="1" noMove="1" noResize="1" noEditPoints="1" noAdjustHandles="1" noChangeArrowheads="1" noChangeShapeType="1" noTextEdit="1"/>
              </p:cNvSpPr>
              <p:nvPr/>
            </p:nvSpPr>
            <p:spPr>
              <a:xfrm>
                <a:off x="838200" y="4067555"/>
                <a:ext cx="4699322" cy="1969770"/>
              </a:xfrm>
              <a:prstGeom prst="rect">
                <a:avLst/>
              </a:prstGeom>
              <a:blipFill>
                <a:blip r:embed="rId2"/>
                <a:stretch>
                  <a:fillRect l="-2338" t="-2477" r="-2857"/>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7" name="CasellaDiTesto 6">
                <a:extLst>
                  <a:ext uri="{FF2B5EF4-FFF2-40B4-BE49-F238E27FC236}">
                    <a16:creationId xmlns:a16="http://schemas.microsoft.com/office/drawing/2014/main" id="{F7767665-6668-4CD8-A1CD-F272E187B700}"/>
                  </a:ext>
                </a:extLst>
              </p:cNvPr>
              <p:cNvSpPr txBox="1"/>
              <p:nvPr/>
            </p:nvSpPr>
            <p:spPr>
              <a:xfrm>
                <a:off x="6157731" y="4067555"/>
                <a:ext cx="4699322" cy="1969770"/>
              </a:xfrm>
              <a:prstGeom prst="rect">
                <a:avLst/>
              </a:prstGeom>
              <a:noFill/>
            </p:spPr>
            <p:txBody>
              <a:bodyPr wrap="square" rtlCol="0">
                <a:spAutoFit/>
              </a:bodyPr>
              <a:lstStyle/>
              <a:p>
                <a:r>
                  <a:rPr lang="it-IT" sz="2600" dirty="0"/>
                  <a:t>La decifratura avviene applicando la potenza modulare al messaggio cifrato</a:t>
                </a:r>
              </a:p>
              <a:p>
                <a:pPr/>
                <a14:m>
                  <m:oMathPara xmlns:m="http://schemas.openxmlformats.org/officeDocument/2006/math">
                    <m:oMathParaPr>
                      <m:jc m:val="centerGroup"/>
                    </m:oMathParaPr>
                    <m:oMath xmlns:m="http://schemas.openxmlformats.org/officeDocument/2006/math">
                      <m:r>
                        <a:rPr lang="it-IT" b="0" i="1" smtClean="0">
                          <a:latin typeface="Cambria Math" panose="02040503050406030204" pitchFamily="18" charset="0"/>
                        </a:rPr>
                        <m:t>𝑚</m:t>
                      </m:r>
                      <m:r>
                        <a:rPr lang="it-IT" i="1" smtClean="0">
                          <a:latin typeface="Cambria Math" panose="02040503050406030204" pitchFamily="18" charset="0"/>
                        </a:rPr>
                        <m:t>=</m:t>
                      </m:r>
                      <m:sSup>
                        <m:sSupPr>
                          <m:ctrlPr>
                            <a:rPr lang="it-IT" i="1">
                              <a:latin typeface="Cambria Math" panose="02040503050406030204" pitchFamily="18" charset="0"/>
                            </a:rPr>
                          </m:ctrlPr>
                        </m:sSupPr>
                        <m:e>
                          <m:r>
                            <a:rPr lang="it-IT" b="0" i="1" smtClean="0">
                              <a:latin typeface="Cambria Math" panose="02040503050406030204" pitchFamily="18" charset="0"/>
                            </a:rPr>
                            <m:t>𝑐</m:t>
                          </m:r>
                        </m:e>
                        <m:sup>
                          <m:r>
                            <a:rPr lang="it-IT" i="1" baseline="30000">
                              <a:latin typeface="Cambria Math" panose="02040503050406030204" pitchFamily="18" charset="0"/>
                            </a:rPr>
                            <m:t>𝐸</m:t>
                          </m:r>
                        </m:sup>
                      </m:sSup>
                      <m:r>
                        <a:rPr lang="it-IT" i="1">
                          <a:latin typeface="Cambria Math" panose="02040503050406030204" pitchFamily="18" charset="0"/>
                        </a:rPr>
                        <m:t>𝑚𝑜𝑑</m:t>
                      </m:r>
                      <m:r>
                        <a:rPr lang="it-IT" i="1">
                          <a:latin typeface="Cambria Math" panose="02040503050406030204" pitchFamily="18" charset="0"/>
                        </a:rPr>
                        <m:t>(</m:t>
                      </m:r>
                      <m:r>
                        <a:rPr lang="it-IT" i="1">
                          <a:latin typeface="Cambria Math" panose="02040503050406030204" pitchFamily="18" charset="0"/>
                        </a:rPr>
                        <m:t>𝑁</m:t>
                      </m:r>
                      <m:r>
                        <a:rPr lang="it-IT" i="1">
                          <a:latin typeface="Cambria Math" panose="02040503050406030204" pitchFamily="18" charset="0"/>
                        </a:rPr>
                        <m:t>)</m:t>
                      </m:r>
                    </m:oMath>
                  </m:oMathPara>
                </a14:m>
                <a:endParaRPr lang="it-IT" dirty="0"/>
              </a:p>
              <a:p>
                <a:endParaRPr lang="it-IT" sz="2600" dirty="0"/>
              </a:p>
            </p:txBody>
          </p:sp>
        </mc:Choice>
        <mc:Fallback xmlns="">
          <p:sp>
            <p:nvSpPr>
              <p:cNvPr id="7" name="CasellaDiTesto 6">
                <a:extLst>
                  <a:ext uri="{FF2B5EF4-FFF2-40B4-BE49-F238E27FC236}">
                    <a16:creationId xmlns:a16="http://schemas.microsoft.com/office/drawing/2014/main" id="{F7767665-6668-4CD8-A1CD-F272E187B700}"/>
                  </a:ext>
                </a:extLst>
              </p:cNvPr>
              <p:cNvSpPr txBox="1">
                <a:spLocks noRot="1" noChangeAspect="1" noMove="1" noResize="1" noEditPoints="1" noAdjustHandles="1" noChangeArrowheads="1" noChangeShapeType="1" noTextEdit="1"/>
              </p:cNvSpPr>
              <p:nvPr/>
            </p:nvSpPr>
            <p:spPr>
              <a:xfrm>
                <a:off x="6157731" y="4067555"/>
                <a:ext cx="4699322" cy="1969770"/>
              </a:xfrm>
              <a:prstGeom prst="rect">
                <a:avLst/>
              </a:prstGeom>
              <a:blipFill>
                <a:blip r:embed="rId3"/>
                <a:stretch>
                  <a:fillRect l="-2335" t="-2477" r="-3372"/>
                </a:stretch>
              </a:blipFill>
            </p:spPr>
            <p:txBody>
              <a:bodyPr/>
              <a:lstStyle/>
              <a:p>
                <a:r>
                  <a:rPr lang="it-IT">
                    <a:noFill/>
                  </a:rPr>
                  <a:t> </a:t>
                </a:r>
              </a:p>
            </p:txBody>
          </p:sp>
        </mc:Fallback>
      </mc:AlternateContent>
    </p:spTree>
    <p:extLst>
      <p:ext uri="{BB962C8B-B14F-4D97-AF65-F5344CB8AC3E}">
        <p14:creationId xmlns:p14="http://schemas.microsoft.com/office/powerpoint/2010/main" val="2263343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C51490-88BF-4B0F-8F4E-A774A8620CD2}"/>
              </a:ext>
            </a:extLst>
          </p:cNvPr>
          <p:cNvSpPr>
            <a:spLocks noGrp="1"/>
          </p:cNvSpPr>
          <p:nvPr>
            <p:ph type="title"/>
          </p:nvPr>
        </p:nvSpPr>
        <p:spPr/>
        <p:txBody>
          <a:bodyPr/>
          <a:lstStyle/>
          <a:p>
            <a:r>
              <a:rPr lang="it-IT" dirty="0"/>
              <a:t>La sicurezza di RSA</a:t>
            </a:r>
          </a:p>
        </p:txBody>
      </p:sp>
      <p:sp>
        <p:nvSpPr>
          <p:cNvPr id="3" name="Segnaposto contenuto 2">
            <a:extLst>
              <a:ext uri="{FF2B5EF4-FFF2-40B4-BE49-F238E27FC236}">
                <a16:creationId xmlns:a16="http://schemas.microsoft.com/office/drawing/2014/main" id="{1F351C8A-ED82-4F9D-8278-5D910BF08508}"/>
              </a:ext>
            </a:extLst>
          </p:cNvPr>
          <p:cNvSpPr>
            <a:spLocks noGrp="1"/>
          </p:cNvSpPr>
          <p:nvPr>
            <p:ph idx="1"/>
          </p:nvPr>
        </p:nvSpPr>
        <p:spPr/>
        <p:txBody>
          <a:bodyPr/>
          <a:lstStyle/>
          <a:p>
            <a:pPr marL="0" indent="0">
              <a:buNone/>
            </a:pPr>
            <a:r>
              <a:rPr lang="it-IT" dirty="0"/>
              <a:t>La sicurezza di RSA è garantita finche non si riescano a superare due grandi problemi matematici ovvero:</a:t>
            </a:r>
          </a:p>
          <a:p>
            <a:r>
              <a:rPr lang="it-IT" dirty="0"/>
              <a:t>Il logaritmo discreto, ovvero la funzione matematica che applicata al potenza modulare restituisca la base di quest’ultima</a:t>
            </a:r>
          </a:p>
          <a:p>
            <a:r>
              <a:rPr lang="it-IT" dirty="0"/>
              <a:t>Fattorizzazione di un numero, è un problema estremamente complesso e è studiato fin dai tempi di Euclide. Ad oggi esistono due principali algoritmi di fattorizzazione Il </a:t>
            </a:r>
            <a:r>
              <a:rPr lang="it-IT" dirty="0" err="1"/>
              <a:t>Quadratic</a:t>
            </a:r>
            <a:r>
              <a:rPr lang="it-IT" dirty="0"/>
              <a:t> Sieve e il General </a:t>
            </a:r>
            <a:r>
              <a:rPr lang="it-IT" dirty="0" err="1"/>
              <a:t>Number</a:t>
            </a:r>
            <a:r>
              <a:rPr lang="it-IT" dirty="0"/>
              <a:t> Field Sieve che però risultano ancora troppo onerosi se applicati per attaccare RSA.</a:t>
            </a:r>
          </a:p>
        </p:txBody>
      </p:sp>
    </p:spTree>
    <p:extLst>
      <p:ext uri="{BB962C8B-B14F-4D97-AF65-F5344CB8AC3E}">
        <p14:creationId xmlns:p14="http://schemas.microsoft.com/office/powerpoint/2010/main" val="3728446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261923-2FA6-48B1-B9E5-901EF8D24E9A}"/>
              </a:ext>
            </a:extLst>
          </p:cNvPr>
          <p:cNvSpPr>
            <a:spLocks noGrp="1"/>
          </p:cNvSpPr>
          <p:nvPr>
            <p:ph type="title"/>
          </p:nvPr>
        </p:nvSpPr>
        <p:spPr/>
        <p:txBody>
          <a:bodyPr/>
          <a:lstStyle/>
          <a:p>
            <a:r>
              <a:rPr lang="it-IT" dirty="0"/>
              <a:t>Attacchi ad RSA</a:t>
            </a:r>
          </a:p>
        </p:txBody>
      </p:sp>
      <mc:AlternateContent xmlns:mc="http://schemas.openxmlformats.org/markup-compatibility/2006" xmlns:a14="http://schemas.microsoft.com/office/drawing/2010/main">
        <mc:Choice Requires="a14">
          <p:sp>
            <p:nvSpPr>
              <p:cNvPr id="4" name="Rettangolo 3">
                <a:extLst>
                  <a:ext uri="{FF2B5EF4-FFF2-40B4-BE49-F238E27FC236}">
                    <a16:creationId xmlns:a16="http://schemas.microsoft.com/office/drawing/2014/main" id="{66901F14-4A25-4D50-A0C3-9D11EC8EB707}"/>
                  </a:ext>
                </a:extLst>
              </p:cNvPr>
              <p:cNvSpPr/>
              <p:nvPr/>
            </p:nvSpPr>
            <p:spPr>
              <a:xfrm>
                <a:off x="4656386" y="2445804"/>
                <a:ext cx="3479799" cy="663836"/>
              </a:xfrm>
              <a:prstGeom prst="rect">
                <a:avLst/>
              </a:prstGeom>
            </p:spPr>
            <p:txBody>
              <a:bodyPr wrap="none">
                <a:spAutoFit/>
              </a:bodyPr>
              <a:lstStyle/>
              <a:p>
                <a:r>
                  <a:rPr lang="it-IT" sz="2800" dirty="0"/>
                  <a:t>O</a:t>
                </a:r>
                <a14:m>
                  <m:oMath xmlns:m="http://schemas.openxmlformats.org/officeDocument/2006/math">
                    <m:d>
                      <m:dPr>
                        <m:ctrlPr>
                          <a:rPr lang="it-IT" i="1">
                            <a:latin typeface="Cambria Math" panose="02040503050406030204" pitchFamily="18" charset="0"/>
                          </a:rPr>
                        </m:ctrlPr>
                      </m:dPr>
                      <m:e>
                        <m:sSup>
                          <m:sSupPr>
                            <m:ctrlPr>
                              <a:rPr lang="it-IT" i="1">
                                <a:latin typeface="Cambria Math" panose="02040503050406030204" pitchFamily="18" charset="0"/>
                              </a:rPr>
                            </m:ctrlPr>
                          </m:sSupPr>
                          <m:e>
                            <m:r>
                              <a:rPr lang="it-IT" i="1">
                                <a:latin typeface="Cambria Math" panose="02040503050406030204" pitchFamily="18" charset="0"/>
                              </a:rPr>
                              <m:t>𝑒</m:t>
                            </m:r>
                          </m:e>
                          <m:sup>
                            <m:func>
                              <m:funcPr>
                                <m:ctrlPr>
                                  <a:rPr lang="it-IT" i="1">
                                    <a:latin typeface="Cambria Math" panose="02040503050406030204" pitchFamily="18" charset="0"/>
                                  </a:rPr>
                                </m:ctrlPr>
                              </m:funcPr>
                              <m:fName>
                                <m:sSup>
                                  <m:sSupPr>
                                    <m:ctrlPr>
                                      <a:rPr lang="it-IT" i="1">
                                        <a:latin typeface="Cambria Math" panose="02040503050406030204" pitchFamily="18" charset="0"/>
                                      </a:rPr>
                                    </m:ctrlPr>
                                  </m:sSupPr>
                                  <m:e>
                                    <m:d>
                                      <m:dPr>
                                        <m:endChr m:val=""/>
                                        <m:ctrlPr>
                                          <a:rPr lang="it-IT" i="1">
                                            <a:latin typeface="Cambria Math" panose="02040503050406030204" pitchFamily="18" charset="0"/>
                                          </a:rPr>
                                        </m:ctrlPr>
                                      </m:dPr>
                                      <m:e>
                                        <m:d>
                                          <m:dPr>
                                            <m:ctrlPr>
                                              <a:rPr lang="it-IT" i="1">
                                                <a:latin typeface="Cambria Math" panose="02040503050406030204" pitchFamily="18" charset="0"/>
                                              </a:rPr>
                                            </m:ctrlPr>
                                          </m:dPr>
                                          <m:e>
                                            <m:f>
                                              <m:fPr>
                                                <m:ctrlPr>
                                                  <a:rPr lang="it-IT" i="1">
                                                    <a:latin typeface="Cambria Math" panose="02040503050406030204" pitchFamily="18" charset="0"/>
                                                  </a:rPr>
                                                </m:ctrlPr>
                                              </m:fPr>
                                              <m:num>
                                                <m:r>
                                                  <a:rPr lang="it-IT" i="0">
                                                    <a:latin typeface="Cambria Math" panose="02040503050406030204" pitchFamily="18" charset="0"/>
                                                  </a:rPr>
                                                  <m:t>64</m:t>
                                                </m:r>
                                              </m:num>
                                              <m:den>
                                                <m:r>
                                                  <a:rPr lang="it-IT" i="0">
                                                    <a:latin typeface="Cambria Math" panose="02040503050406030204" pitchFamily="18" charset="0"/>
                                                  </a:rPr>
                                                  <m:t>9</m:t>
                                                </m:r>
                                              </m:den>
                                            </m:f>
                                          </m:e>
                                        </m:d>
                                      </m:e>
                                    </m:d>
                                  </m:e>
                                  <m:sup>
                                    <m:f>
                                      <m:fPr>
                                        <m:ctrlPr>
                                          <a:rPr lang="it-IT" i="1">
                                            <a:latin typeface="Cambria Math" panose="02040503050406030204" pitchFamily="18" charset="0"/>
                                          </a:rPr>
                                        </m:ctrlPr>
                                      </m:fPr>
                                      <m:num>
                                        <m:r>
                                          <a:rPr lang="it-IT" i="0">
                                            <a:latin typeface="Cambria Math" panose="02040503050406030204" pitchFamily="18" charset="0"/>
                                          </a:rPr>
                                          <m:t>1</m:t>
                                        </m:r>
                                      </m:num>
                                      <m:den>
                                        <m:r>
                                          <a:rPr lang="it-IT" i="0">
                                            <a:latin typeface="Cambria Math" panose="02040503050406030204" pitchFamily="18" charset="0"/>
                                          </a:rPr>
                                          <m:t>3</m:t>
                                        </m:r>
                                      </m:den>
                                    </m:f>
                                  </m:sup>
                                </m:sSup>
                                <m:r>
                                  <a:rPr lang="it-IT" i="0">
                                    <a:latin typeface="Cambria Math" panose="02040503050406030204" pitchFamily="18" charset="0"/>
                                  </a:rPr>
                                  <m:t>+</m:t>
                                </m:r>
                                <m:r>
                                  <m:rPr>
                                    <m:sty m:val="p"/>
                                  </m:rPr>
                                  <a:rPr lang="it-IT" i="0">
                                    <a:latin typeface="Cambria Math" panose="02040503050406030204" pitchFamily="18" charset="0"/>
                                  </a:rPr>
                                  <m:t>O</m:t>
                                </m:r>
                                <m:r>
                                  <a:rPr lang="it-IT" i="0">
                                    <a:latin typeface="Cambria Math" panose="02040503050406030204" pitchFamily="18" charset="0"/>
                                  </a:rPr>
                                  <m:t>(1))(</m:t>
                                </m:r>
                                <m:sSup>
                                  <m:sSupPr>
                                    <m:ctrlPr>
                                      <a:rPr lang="it-IT" i="1">
                                        <a:latin typeface="Cambria Math" panose="02040503050406030204" pitchFamily="18" charset="0"/>
                                      </a:rPr>
                                    </m:ctrlPr>
                                  </m:sSupPr>
                                  <m:e>
                                    <m:r>
                                      <a:rPr lang="it-IT" i="1">
                                        <a:latin typeface="Cambria Math" panose="02040503050406030204" pitchFamily="18" charset="0"/>
                                      </a:rPr>
                                      <m:t>𝑙𝑛</m:t>
                                    </m:r>
                                  </m:e>
                                  <m:sup>
                                    <m:f>
                                      <m:fPr>
                                        <m:ctrlPr>
                                          <a:rPr lang="it-IT" i="1">
                                            <a:latin typeface="Cambria Math" panose="02040503050406030204" pitchFamily="18" charset="0"/>
                                          </a:rPr>
                                        </m:ctrlPr>
                                      </m:fPr>
                                      <m:num>
                                        <m:r>
                                          <a:rPr lang="it-IT" i="0">
                                            <a:latin typeface="Cambria Math" panose="02040503050406030204" pitchFamily="18" charset="0"/>
                                          </a:rPr>
                                          <m:t>1</m:t>
                                        </m:r>
                                      </m:num>
                                      <m:den>
                                        <m:r>
                                          <a:rPr lang="it-IT" i="0">
                                            <a:latin typeface="Cambria Math" panose="02040503050406030204" pitchFamily="18" charset="0"/>
                                          </a:rPr>
                                          <m:t>3</m:t>
                                        </m:r>
                                      </m:den>
                                    </m:f>
                                  </m:sup>
                                </m:sSup>
                              </m:fName>
                              <m:e>
                                <m:d>
                                  <m:dPr>
                                    <m:ctrlPr>
                                      <a:rPr lang="it-IT" i="1">
                                        <a:latin typeface="Cambria Math" panose="02040503050406030204" pitchFamily="18" charset="0"/>
                                      </a:rPr>
                                    </m:ctrlPr>
                                  </m:dPr>
                                  <m:e>
                                    <m:r>
                                      <a:rPr lang="it-IT" i="1">
                                        <a:latin typeface="Cambria Math" panose="02040503050406030204" pitchFamily="18" charset="0"/>
                                      </a:rPr>
                                      <m:t>𝑛</m:t>
                                    </m:r>
                                  </m:e>
                                </m:d>
                              </m:e>
                            </m:func>
                            <m:r>
                              <a:rPr lang="it-IT" i="0">
                                <a:latin typeface="Cambria Math" panose="02040503050406030204" pitchFamily="18" charset="0"/>
                              </a:rPr>
                              <m:t>∗</m:t>
                            </m:r>
                            <m:sSup>
                              <m:sSupPr>
                                <m:ctrlPr>
                                  <a:rPr lang="it-IT" i="1">
                                    <a:latin typeface="Cambria Math" panose="02040503050406030204" pitchFamily="18" charset="0"/>
                                  </a:rPr>
                                </m:ctrlPr>
                              </m:sSupPr>
                              <m:e>
                                <m:d>
                                  <m:dPr>
                                    <m:ctrlPr>
                                      <a:rPr lang="it-IT" i="1">
                                        <a:latin typeface="Cambria Math" panose="02040503050406030204" pitchFamily="18" charset="0"/>
                                      </a:rPr>
                                    </m:ctrlPr>
                                  </m:dPr>
                                  <m:e>
                                    <m:func>
                                      <m:funcPr>
                                        <m:ctrlPr>
                                          <a:rPr lang="it-IT" i="1">
                                            <a:latin typeface="Cambria Math" panose="02040503050406030204" pitchFamily="18" charset="0"/>
                                          </a:rPr>
                                        </m:ctrlPr>
                                      </m:funcPr>
                                      <m:fName>
                                        <m:r>
                                          <m:rPr>
                                            <m:sty m:val="p"/>
                                          </m:rPr>
                                          <a:rPr lang="it-IT" i="0">
                                            <a:latin typeface="Cambria Math" panose="02040503050406030204" pitchFamily="18" charset="0"/>
                                          </a:rPr>
                                          <m:t>ln</m:t>
                                        </m:r>
                                      </m:fName>
                                      <m:e>
                                        <m:d>
                                          <m:dPr>
                                            <m:ctrlPr>
                                              <a:rPr lang="it-IT" i="1">
                                                <a:latin typeface="Cambria Math" panose="02040503050406030204" pitchFamily="18" charset="0"/>
                                              </a:rPr>
                                            </m:ctrlPr>
                                          </m:dPr>
                                          <m:e>
                                            <m:func>
                                              <m:funcPr>
                                                <m:ctrlPr>
                                                  <a:rPr lang="it-IT" i="1">
                                                    <a:latin typeface="Cambria Math" panose="02040503050406030204" pitchFamily="18" charset="0"/>
                                                  </a:rPr>
                                                </m:ctrlPr>
                                              </m:funcPr>
                                              <m:fName>
                                                <m:r>
                                                  <m:rPr>
                                                    <m:sty m:val="p"/>
                                                  </m:rPr>
                                                  <a:rPr lang="it-IT" i="0">
                                                    <a:latin typeface="Cambria Math" panose="02040503050406030204" pitchFamily="18" charset="0"/>
                                                  </a:rPr>
                                                  <m:t>ln</m:t>
                                                </m:r>
                                              </m:fName>
                                              <m:e>
                                                <m:d>
                                                  <m:dPr>
                                                    <m:ctrlPr>
                                                      <a:rPr lang="it-IT" i="1">
                                                        <a:latin typeface="Cambria Math" panose="02040503050406030204" pitchFamily="18" charset="0"/>
                                                      </a:rPr>
                                                    </m:ctrlPr>
                                                  </m:dPr>
                                                  <m:e>
                                                    <m:r>
                                                      <a:rPr lang="it-IT" i="0">
                                                        <a:latin typeface="Cambria Math" panose="02040503050406030204" pitchFamily="18" charset="0"/>
                                                      </a:rPr>
                                                      <m:t> </m:t>
                                                    </m:r>
                                                    <m:r>
                                                      <a:rPr lang="it-IT" i="1">
                                                        <a:latin typeface="Cambria Math" panose="02040503050406030204" pitchFamily="18" charset="0"/>
                                                      </a:rPr>
                                                      <m:t>𝑛</m:t>
                                                    </m:r>
                                                  </m:e>
                                                </m:d>
                                              </m:e>
                                            </m:func>
                                          </m:e>
                                        </m:d>
                                      </m:e>
                                    </m:func>
                                  </m:e>
                                </m:d>
                              </m:e>
                              <m:sup>
                                <m:f>
                                  <m:fPr>
                                    <m:ctrlPr>
                                      <a:rPr lang="it-IT" i="1">
                                        <a:latin typeface="Cambria Math" panose="02040503050406030204" pitchFamily="18" charset="0"/>
                                      </a:rPr>
                                    </m:ctrlPr>
                                  </m:fPr>
                                  <m:num>
                                    <m:r>
                                      <a:rPr lang="it-IT" i="0">
                                        <a:latin typeface="Cambria Math" panose="02040503050406030204" pitchFamily="18" charset="0"/>
                                      </a:rPr>
                                      <m:t>2</m:t>
                                    </m:r>
                                  </m:num>
                                  <m:den>
                                    <m:r>
                                      <a:rPr lang="it-IT" i="0">
                                        <a:latin typeface="Cambria Math" panose="02040503050406030204" pitchFamily="18" charset="0"/>
                                      </a:rPr>
                                      <m:t>3</m:t>
                                    </m:r>
                                  </m:den>
                                </m:f>
                              </m:sup>
                            </m:sSup>
                          </m:sup>
                        </m:sSup>
                      </m:e>
                    </m:d>
                  </m:oMath>
                </a14:m>
                <a:endParaRPr lang="it-IT" dirty="0"/>
              </a:p>
            </p:txBody>
          </p:sp>
        </mc:Choice>
        <mc:Fallback xmlns="">
          <p:sp>
            <p:nvSpPr>
              <p:cNvPr id="4" name="Rettangolo 3">
                <a:extLst>
                  <a:ext uri="{FF2B5EF4-FFF2-40B4-BE49-F238E27FC236}">
                    <a16:creationId xmlns:a16="http://schemas.microsoft.com/office/drawing/2014/main" id="{66901F14-4A25-4D50-A0C3-9D11EC8EB707}"/>
                  </a:ext>
                </a:extLst>
              </p:cNvPr>
              <p:cNvSpPr>
                <a:spLocks noRot="1" noChangeAspect="1" noMove="1" noResize="1" noEditPoints="1" noAdjustHandles="1" noChangeArrowheads="1" noChangeShapeType="1" noTextEdit="1"/>
              </p:cNvSpPr>
              <p:nvPr/>
            </p:nvSpPr>
            <p:spPr>
              <a:xfrm>
                <a:off x="4656386" y="2445804"/>
                <a:ext cx="3479799" cy="663836"/>
              </a:xfrm>
              <a:prstGeom prst="rect">
                <a:avLst/>
              </a:prstGeom>
              <a:blipFill>
                <a:blip r:embed="rId2"/>
                <a:stretch>
                  <a:fillRect l="-3678" b="-26606"/>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6" name="Rettangolo 5">
                <a:extLst>
                  <a:ext uri="{FF2B5EF4-FFF2-40B4-BE49-F238E27FC236}">
                    <a16:creationId xmlns:a16="http://schemas.microsoft.com/office/drawing/2014/main" id="{AD9F9F56-153B-4DC8-AE77-B489E1DC0EAF}"/>
                  </a:ext>
                </a:extLst>
              </p:cNvPr>
              <p:cNvSpPr/>
              <p:nvPr/>
            </p:nvSpPr>
            <p:spPr>
              <a:xfrm>
                <a:off x="3134303" y="1824901"/>
                <a:ext cx="3044167" cy="523220"/>
              </a:xfrm>
              <a:prstGeom prst="rect">
                <a:avLst/>
              </a:prstGeom>
            </p:spPr>
            <p:txBody>
              <a:bodyPr wrap="none">
                <a:spAutoFit/>
              </a:bodyPr>
              <a:lstStyle/>
              <a:p>
                <a:r>
                  <a:rPr lang="it-IT" sz="2800" dirty="0"/>
                  <a:t>O</a:t>
                </a:r>
                <a14:m>
                  <m:oMath xmlns:m="http://schemas.openxmlformats.org/officeDocument/2006/math">
                    <m:d>
                      <m:dPr>
                        <m:ctrlPr>
                          <a:rPr lang="it-IT" i="1">
                            <a:latin typeface="Cambria Math" panose="02040503050406030204" pitchFamily="18" charset="0"/>
                          </a:rPr>
                        </m:ctrlPr>
                      </m:dPr>
                      <m:e>
                        <m:sSup>
                          <m:sSupPr>
                            <m:ctrlPr>
                              <a:rPr lang="it-IT" i="1">
                                <a:latin typeface="Cambria Math" panose="02040503050406030204" pitchFamily="18" charset="0"/>
                              </a:rPr>
                            </m:ctrlPr>
                          </m:sSupPr>
                          <m:e>
                            <m:r>
                              <a:rPr lang="it-IT" i="1">
                                <a:latin typeface="Cambria Math" panose="02040503050406030204" pitchFamily="18" charset="0"/>
                              </a:rPr>
                              <m:t>𝑒</m:t>
                            </m:r>
                          </m:e>
                          <m:sup>
                            <m:d>
                              <m:dPr>
                                <m:endChr m:val=""/>
                                <m:ctrlPr>
                                  <a:rPr lang="it-IT" i="1">
                                    <a:latin typeface="Cambria Math" panose="02040503050406030204" pitchFamily="18" charset="0"/>
                                  </a:rPr>
                                </m:ctrlPr>
                              </m:dPr>
                              <m:e>
                                <m:r>
                                  <a:rPr lang="it-IT" i="0">
                                    <a:latin typeface="Cambria Math" panose="02040503050406030204" pitchFamily="18" charset="0"/>
                                  </a:rPr>
                                  <m:t>1+</m:t>
                                </m:r>
                                <m:r>
                                  <a:rPr lang="it-IT" i="1">
                                    <a:latin typeface="Cambria Math" panose="02040503050406030204" pitchFamily="18" charset="0"/>
                                  </a:rPr>
                                  <m:t>𝑂</m:t>
                                </m:r>
                                <m:d>
                                  <m:dPr>
                                    <m:ctrlPr>
                                      <a:rPr lang="it-IT" i="1">
                                        <a:latin typeface="Cambria Math" panose="02040503050406030204" pitchFamily="18" charset="0"/>
                                      </a:rPr>
                                    </m:ctrlPr>
                                  </m:dPr>
                                  <m:e>
                                    <m:r>
                                      <a:rPr lang="it-IT" i="0">
                                        <a:latin typeface="Cambria Math" panose="02040503050406030204" pitchFamily="18" charset="0"/>
                                      </a:rPr>
                                      <m:t>1</m:t>
                                    </m:r>
                                  </m:e>
                                </m:d>
                                <m:r>
                                  <a:rPr lang="it-IT" i="0">
                                    <a:latin typeface="Cambria Math" panose="02040503050406030204" pitchFamily="18" charset="0"/>
                                  </a:rPr>
                                  <m:t>)</m:t>
                                </m:r>
                                <m:func>
                                  <m:funcPr>
                                    <m:ctrlPr>
                                      <a:rPr lang="it-IT" i="1">
                                        <a:latin typeface="Cambria Math" panose="02040503050406030204" pitchFamily="18" charset="0"/>
                                      </a:rPr>
                                    </m:ctrlPr>
                                  </m:funcPr>
                                  <m:fName>
                                    <m:d>
                                      <m:dPr>
                                        <m:endChr m:val=""/>
                                        <m:ctrlPr>
                                          <a:rPr lang="it-IT" i="1">
                                            <a:latin typeface="Cambria Math" panose="02040503050406030204" pitchFamily="18" charset="0"/>
                                          </a:rPr>
                                        </m:ctrlPr>
                                      </m:dPr>
                                      <m:e>
                                        <m:r>
                                          <m:rPr>
                                            <m:sty m:val="p"/>
                                          </m:rPr>
                                          <a:rPr lang="it-IT" i="0">
                                            <a:latin typeface="Cambria Math" panose="02040503050406030204" pitchFamily="18" charset="0"/>
                                          </a:rPr>
                                          <m:t>ln</m:t>
                                        </m:r>
                                      </m:e>
                                    </m:d>
                                  </m:fName>
                                  <m:e>
                                    <m:d>
                                      <m:dPr>
                                        <m:ctrlPr>
                                          <a:rPr lang="it-IT" i="1">
                                            <a:latin typeface="Cambria Math" panose="02040503050406030204" pitchFamily="18" charset="0"/>
                                          </a:rPr>
                                        </m:ctrlPr>
                                      </m:dPr>
                                      <m:e>
                                        <m:r>
                                          <a:rPr lang="it-IT" i="1">
                                            <a:latin typeface="Cambria Math" panose="02040503050406030204" pitchFamily="18" charset="0"/>
                                          </a:rPr>
                                          <m:t>𝑛</m:t>
                                        </m:r>
                                      </m:e>
                                    </m:d>
                                  </m:e>
                                </m:func>
                                <m:r>
                                  <a:rPr lang="it-IT" i="0">
                                    <a:latin typeface="Cambria Math" panose="02040503050406030204" pitchFamily="18" charset="0"/>
                                  </a:rPr>
                                  <m:t>∗</m:t>
                                </m:r>
                                <m:func>
                                  <m:funcPr>
                                    <m:ctrlPr>
                                      <a:rPr lang="it-IT" i="1">
                                        <a:latin typeface="Cambria Math" panose="02040503050406030204" pitchFamily="18" charset="0"/>
                                      </a:rPr>
                                    </m:ctrlPr>
                                  </m:funcPr>
                                  <m:fName>
                                    <m:r>
                                      <m:rPr>
                                        <m:sty m:val="p"/>
                                      </m:rPr>
                                      <a:rPr lang="it-IT" i="0">
                                        <a:latin typeface="Cambria Math" panose="02040503050406030204" pitchFamily="18" charset="0"/>
                                      </a:rPr>
                                      <m:t>ln</m:t>
                                    </m:r>
                                  </m:fName>
                                  <m:e>
                                    <m:sSup>
                                      <m:sSupPr>
                                        <m:ctrlPr>
                                          <a:rPr lang="it-IT" b="0" i="1" smtClean="0">
                                            <a:latin typeface="Cambria Math" panose="02040503050406030204" pitchFamily="18" charset="0"/>
                                          </a:rPr>
                                        </m:ctrlPr>
                                      </m:sSupPr>
                                      <m:e>
                                        <m:d>
                                          <m:dPr>
                                            <m:ctrlPr>
                                              <a:rPr lang="it-IT" i="1">
                                                <a:latin typeface="Cambria Math" panose="02040503050406030204" pitchFamily="18" charset="0"/>
                                              </a:rPr>
                                            </m:ctrlPr>
                                          </m:dPr>
                                          <m:e>
                                            <m:func>
                                              <m:funcPr>
                                                <m:ctrlPr>
                                                  <a:rPr lang="it-IT" i="1">
                                                    <a:latin typeface="Cambria Math" panose="02040503050406030204" pitchFamily="18" charset="0"/>
                                                  </a:rPr>
                                                </m:ctrlPr>
                                              </m:funcPr>
                                              <m:fName>
                                                <m:r>
                                                  <m:rPr>
                                                    <m:sty m:val="p"/>
                                                  </m:rPr>
                                                  <a:rPr lang="it-IT" i="0">
                                                    <a:latin typeface="Cambria Math" panose="02040503050406030204" pitchFamily="18" charset="0"/>
                                                  </a:rPr>
                                                  <m:t>ln</m:t>
                                                </m:r>
                                              </m:fName>
                                              <m:e>
                                                <m:r>
                                                  <a:rPr lang="it-IT" i="1" smtClean="0">
                                                    <a:latin typeface="Cambria Math" panose="02040503050406030204" pitchFamily="18" charset="0"/>
                                                  </a:rPr>
                                                  <m:t>(</m:t>
                                                </m:r>
                                                <m:r>
                                                  <a:rPr lang="it-IT" i="1">
                                                    <a:latin typeface="Cambria Math" panose="02040503050406030204" pitchFamily="18" charset="0"/>
                                                  </a:rPr>
                                                  <m:t>𝑛</m:t>
                                                </m:r>
                                                <m:r>
                                                  <a:rPr lang="it-IT" i="1">
                                                    <a:latin typeface="Cambria Math" panose="02040503050406030204" pitchFamily="18" charset="0"/>
                                                  </a:rPr>
                                                  <m:t>)</m:t>
                                                </m:r>
                                              </m:e>
                                            </m:func>
                                          </m:e>
                                        </m:d>
                                      </m:e>
                                      <m:sup>
                                        <m:r>
                                          <a:rPr lang="it-IT" b="0" i="1" smtClean="0">
                                            <a:latin typeface="Cambria Math" panose="02040503050406030204" pitchFamily="18" charset="0"/>
                                          </a:rPr>
                                          <m:t>1/2</m:t>
                                        </m:r>
                                      </m:sup>
                                    </m:sSup>
                                  </m:e>
                                </m:func>
                              </m:e>
                            </m:d>
                          </m:sup>
                        </m:sSup>
                      </m:e>
                    </m:d>
                  </m:oMath>
                </a14:m>
                <a:endParaRPr lang="it-IT" dirty="0"/>
              </a:p>
            </p:txBody>
          </p:sp>
        </mc:Choice>
        <mc:Fallback xmlns="">
          <p:sp>
            <p:nvSpPr>
              <p:cNvPr id="6" name="Rettangolo 5">
                <a:extLst>
                  <a:ext uri="{FF2B5EF4-FFF2-40B4-BE49-F238E27FC236}">
                    <a16:creationId xmlns:a16="http://schemas.microsoft.com/office/drawing/2014/main" id="{AD9F9F56-153B-4DC8-AE77-B489E1DC0EAF}"/>
                  </a:ext>
                </a:extLst>
              </p:cNvPr>
              <p:cNvSpPr>
                <a:spLocks noRot="1" noChangeAspect="1" noMove="1" noResize="1" noEditPoints="1" noAdjustHandles="1" noChangeArrowheads="1" noChangeShapeType="1" noTextEdit="1"/>
              </p:cNvSpPr>
              <p:nvPr/>
            </p:nvSpPr>
            <p:spPr>
              <a:xfrm>
                <a:off x="3134303" y="1824901"/>
                <a:ext cx="3044167" cy="523220"/>
              </a:xfrm>
              <a:prstGeom prst="rect">
                <a:avLst/>
              </a:prstGeom>
              <a:blipFill>
                <a:blip r:embed="rId3"/>
                <a:stretch>
                  <a:fillRect l="-4000" t="-10465" b="-32558"/>
                </a:stretch>
              </a:blipFill>
            </p:spPr>
            <p:txBody>
              <a:bodyPr/>
              <a:lstStyle/>
              <a:p>
                <a:r>
                  <a:rPr lang="it-IT">
                    <a:noFill/>
                  </a:rPr>
                  <a:t> </a:t>
                </a:r>
              </a:p>
            </p:txBody>
          </p:sp>
        </mc:Fallback>
      </mc:AlternateContent>
      <p:sp>
        <p:nvSpPr>
          <p:cNvPr id="7" name="CasellaDiTesto 6">
            <a:extLst>
              <a:ext uri="{FF2B5EF4-FFF2-40B4-BE49-F238E27FC236}">
                <a16:creationId xmlns:a16="http://schemas.microsoft.com/office/drawing/2014/main" id="{AB348CF3-F7C8-448A-B447-5910511A7ACE}"/>
              </a:ext>
            </a:extLst>
          </p:cNvPr>
          <p:cNvSpPr txBox="1"/>
          <p:nvPr/>
        </p:nvSpPr>
        <p:spPr>
          <a:xfrm>
            <a:off x="838200" y="1788572"/>
            <a:ext cx="4914418" cy="461665"/>
          </a:xfrm>
          <a:prstGeom prst="rect">
            <a:avLst/>
          </a:prstGeom>
          <a:noFill/>
        </p:spPr>
        <p:txBody>
          <a:bodyPr wrap="square" rtlCol="0">
            <a:spAutoFit/>
          </a:bodyPr>
          <a:lstStyle/>
          <a:p>
            <a:r>
              <a:rPr lang="it-IT" sz="2400" dirty="0" err="1"/>
              <a:t>Quadratic</a:t>
            </a:r>
            <a:r>
              <a:rPr lang="it-IT" sz="2400" dirty="0"/>
              <a:t> Sieve:</a:t>
            </a:r>
          </a:p>
        </p:txBody>
      </p:sp>
      <p:sp>
        <p:nvSpPr>
          <p:cNvPr id="11" name="CasellaDiTesto 10">
            <a:extLst>
              <a:ext uri="{FF2B5EF4-FFF2-40B4-BE49-F238E27FC236}">
                <a16:creationId xmlns:a16="http://schemas.microsoft.com/office/drawing/2014/main" id="{07ACCA97-05C6-465B-9BEF-0E6398187716}"/>
              </a:ext>
            </a:extLst>
          </p:cNvPr>
          <p:cNvSpPr txBox="1"/>
          <p:nvPr/>
        </p:nvSpPr>
        <p:spPr>
          <a:xfrm>
            <a:off x="838200" y="2647975"/>
            <a:ext cx="4914418" cy="461665"/>
          </a:xfrm>
          <a:prstGeom prst="rect">
            <a:avLst/>
          </a:prstGeom>
          <a:noFill/>
        </p:spPr>
        <p:txBody>
          <a:bodyPr wrap="square" rtlCol="0">
            <a:spAutoFit/>
          </a:bodyPr>
          <a:lstStyle/>
          <a:p>
            <a:r>
              <a:rPr lang="it-IT" sz="2400" dirty="0"/>
              <a:t>General </a:t>
            </a:r>
            <a:r>
              <a:rPr lang="it-IT" sz="2400" dirty="0" err="1"/>
              <a:t>Number</a:t>
            </a:r>
            <a:r>
              <a:rPr lang="it-IT" sz="2400" dirty="0"/>
              <a:t> Field Sieve:</a:t>
            </a:r>
          </a:p>
        </p:txBody>
      </p:sp>
      <mc:AlternateContent xmlns:mc="http://schemas.openxmlformats.org/markup-compatibility/2006" xmlns:a14="http://schemas.microsoft.com/office/drawing/2010/main">
        <mc:Choice Requires="a14">
          <p:sp>
            <p:nvSpPr>
              <p:cNvPr id="3" name="Rettangolo 2">
                <a:extLst>
                  <a:ext uri="{FF2B5EF4-FFF2-40B4-BE49-F238E27FC236}">
                    <a16:creationId xmlns:a16="http://schemas.microsoft.com/office/drawing/2014/main" id="{3EEFE930-B0FE-4324-BF03-7B560BBF2B70}"/>
                  </a:ext>
                </a:extLst>
              </p:cNvPr>
              <p:cNvSpPr/>
              <p:nvPr/>
            </p:nvSpPr>
            <p:spPr>
              <a:xfrm>
                <a:off x="838200" y="3244334"/>
                <a:ext cx="10534038" cy="1054456"/>
              </a:xfrm>
              <a:prstGeom prst="rect">
                <a:avLst/>
              </a:prstGeom>
            </p:spPr>
            <p:txBody>
              <a:bodyPr wrap="none">
                <a:spAutoFit/>
              </a:bodyPr>
              <a:lstStyle/>
              <a:p>
                <a:r>
                  <a:rPr lang="it-IT" sz="2400" dirty="0"/>
                  <a:t>Wiener Attack: se la chiave di decifratura è minore di </a:t>
                </a:r>
                <a14:m>
                  <m:oMath xmlns:m="http://schemas.openxmlformats.org/officeDocument/2006/math">
                    <m:f>
                      <m:fPr>
                        <m:ctrlPr>
                          <a:rPr lang="it-IT" sz="2400" i="1" smtClean="0">
                            <a:latin typeface="Cambria Math" panose="02040503050406030204" pitchFamily="18" charset="0"/>
                          </a:rPr>
                        </m:ctrlPr>
                      </m:fPr>
                      <m:num>
                        <m:r>
                          <a:rPr lang="it-IT" sz="2400" i="1">
                            <a:latin typeface="Cambria Math" panose="02040503050406030204" pitchFamily="18" charset="0"/>
                          </a:rPr>
                          <m:t>1</m:t>
                        </m:r>
                      </m:num>
                      <m:den>
                        <m:r>
                          <a:rPr lang="it-IT" sz="2400" i="1">
                            <a:latin typeface="Cambria Math" panose="02040503050406030204" pitchFamily="18" charset="0"/>
                          </a:rPr>
                          <m:t>3</m:t>
                        </m:r>
                      </m:den>
                    </m:f>
                    <m:sSup>
                      <m:sSupPr>
                        <m:ctrlPr>
                          <a:rPr lang="it-IT" sz="2400" i="1">
                            <a:latin typeface="Cambria Math" panose="02040503050406030204" pitchFamily="18" charset="0"/>
                          </a:rPr>
                        </m:ctrlPr>
                      </m:sSupPr>
                      <m:e>
                        <m:r>
                          <a:rPr lang="it-IT" sz="2400" i="1">
                            <a:latin typeface="Cambria Math" panose="02040503050406030204" pitchFamily="18" charset="0"/>
                          </a:rPr>
                          <m:t>𝑁</m:t>
                        </m:r>
                      </m:e>
                      <m:sup>
                        <m:f>
                          <m:fPr>
                            <m:ctrlPr>
                              <a:rPr lang="it-IT" sz="2400" i="1">
                                <a:latin typeface="Cambria Math" panose="02040503050406030204" pitchFamily="18" charset="0"/>
                              </a:rPr>
                            </m:ctrlPr>
                          </m:fPr>
                          <m:num>
                            <m:r>
                              <a:rPr lang="it-IT" sz="2400" i="1">
                                <a:latin typeface="Cambria Math" panose="02040503050406030204" pitchFamily="18" charset="0"/>
                              </a:rPr>
                              <m:t>1</m:t>
                            </m:r>
                          </m:num>
                          <m:den>
                            <m:r>
                              <a:rPr lang="it-IT" sz="2400" i="1">
                                <a:latin typeface="Cambria Math" panose="02040503050406030204" pitchFamily="18" charset="0"/>
                              </a:rPr>
                              <m:t>4</m:t>
                            </m:r>
                          </m:den>
                        </m:f>
                      </m:sup>
                    </m:sSup>
                    <m:r>
                      <a:rPr lang="it-IT" sz="2400" b="0" i="0" smtClean="0">
                        <a:latin typeface="Cambria Math" panose="02040503050406030204" pitchFamily="18" charset="0"/>
                      </a:rPr>
                      <m:t>, </m:t>
                    </m:r>
                  </m:oMath>
                </a14:m>
                <a:r>
                  <a:rPr lang="it-IT" sz="2400" b="0" dirty="0"/>
                  <a:t>e  </a:t>
                </a:r>
                <a14:m>
                  <m:oMath xmlns:m="http://schemas.openxmlformats.org/officeDocument/2006/math">
                    <m:r>
                      <a:rPr lang="it-IT" sz="2400" b="0" i="1" dirty="0" smtClean="0">
                        <a:latin typeface="Cambria Math" panose="02040503050406030204" pitchFamily="18" charset="0"/>
                      </a:rPr>
                      <m:t>𝑒𝑑</m:t>
                    </m:r>
                    <m:r>
                      <a:rPr lang="it-IT" sz="2400" b="0" i="1" dirty="0" smtClean="0">
                        <a:latin typeface="Cambria Math" panose="02040503050406030204" pitchFamily="18" charset="0"/>
                      </a:rPr>
                      <m:t>−1 =0 </m:t>
                    </m:r>
                    <m:r>
                      <a:rPr lang="it-IT" sz="2400" b="0" i="1" dirty="0" err="1" smtClean="0">
                        <a:latin typeface="Cambria Math" panose="02040503050406030204" pitchFamily="18" charset="0"/>
                      </a:rPr>
                      <m:t>𝑚𝑜𝑑</m:t>
                    </m:r>
                    <m:r>
                      <a:rPr lang="it-IT" sz="2400" b="0" i="1" dirty="0" smtClean="0">
                        <a:latin typeface="Cambria Math" panose="02040503050406030204" pitchFamily="18" charset="0"/>
                      </a:rPr>
                      <m:t> </m:t>
                    </m:r>
                    <m:r>
                      <a:rPr lang="it-IT" sz="2400" b="0" i="1" dirty="0" smtClean="0">
                        <a:latin typeface="Cambria Math" panose="02040503050406030204" pitchFamily="18" charset="0"/>
                      </a:rPr>
                      <m:t>𝑛</m:t>
                    </m:r>
                  </m:oMath>
                </a14:m>
                <a:endParaRPr lang="it-IT" sz="2400" b="0" dirty="0"/>
              </a:p>
              <a:p>
                <a:r>
                  <a:rPr lang="it-IT" sz="2400" dirty="0"/>
                  <a:t>		risolve RSA in un tempo polinomiale</a:t>
                </a:r>
              </a:p>
            </p:txBody>
          </p:sp>
        </mc:Choice>
        <mc:Fallback xmlns="">
          <p:sp>
            <p:nvSpPr>
              <p:cNvPr id="3" name="Rettangolo 2">
                <a:extLst>
                  <a:ext uri="{FF2B5EF4-FFF2-40B4-BE49-F238E27FC236}">
                    <a16:creationId xmlns:a16="http://schemas.microsoft.com/office/drawing/2014/main" id="{3EEFE930-B0FE-4324-BF03-7B560BBF2B70}"/>
                  </a:ext>
                </a:extLst>
              </p:cNvPr>
              <p:cNvSpPr>
                <a:spLocks noRot="1" noChangeAspect="1" noMove="1" noResize="1" noEditPoints="1" noAdjustHandles="1" noChangeArrowheads="1" noChangeShapeType="1" noTextEdit="1"/>
              </p:cNvSpPr>
              <p:nvPr/>
            </p:nvSpPr>
            <p:spPr>
              <a:xfrm>
                <a:off x="838200" y="3244334"/>
                <a:ext cx="10534038" cy="1054456"/>
              </a:xfrm>
              <a:prstGeom prst="rect">
                <a:avLst/>
              </a:prstGeom>
              <a:blipFill>
                <a:blip r:embed="rId4"/>
                <a:stretch>
                  <a:fillRect l="-926" b="-12139"/>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10" name="Rettangolo 9">
                <a:extLst>
                  <a:ext uri="{FF2B5EF4-FFF2-40B4-BE49-F238E27FC236}">
                    <a16:creationId xmlns:a16="http://schemas.microsoft.com/office/drawing/2014/main" id="{47A20E4A-5292-47DB-BB02-AE67888D9E34}"/>
                  </a:ext>
                </a:extLst>
              </p:cNvPr>
              <p:cNvSpPr/>
              <p:nvPr/>
            </p:nvSpPr>
            <p:spPr>
              <a:xfrm>
                <a:off x="838200" y="4599125"/>
                <a:ext cx="11353800" cy="1054456"/>
              </a:xfrm>
              <a:prstGeom prst="rect">
                <a:avLst/>
              </a:prstGeom>
            </p:spPr>
            <p:txBody>
              <a:bodyPr wrap="square">
                <a:spAutoFit/>
              </a:bodyPr>
              <a:lstStyle/>
              <a:p>
                <a:r>
                  <a:rPr lang="it-IT" sz="2400" dirty="0"/>
                  <a:t>Johannes </a:t>
                </a:r>
                <a:r>
                  <a:rPr lang="it-IT" sz="2400" dirty="0" err="1"/>
                  <a:t>Blömer</a:t>
                </a:r>
                <a:r>
                  <a:rPr lang="it-IT" sz="2400" dirty="0"/>
                  <a:t> </a:t>
                </a:r>
                <a:r>
                  <a:rPr lang="it-IT" sz="2400" dirty="0" err="1"/>
                  <a:t>attack</a:t>
                </a:r>
                <a:r>
                  <a:rPr lang="it-IT" sz="2400" dirty="0"/>
                  <a:t>: estende il Wiener Attack per ogni d&lt;</a:t>
                </a:r>
                <a14:m>
                  <m:oMath xmlns:m="http://schemas.openxmlformats.org/officeDocument/2006/math">
                    <m:f>
                      <m:fPr>
                        <m:ctrlPr>
                          <a:rPr lang="it-IT" sz="2400" i="1">
                            <a:latin typeface="Cambria Math" panose="02040503050406030204" pitchFamily="18" charset="0"/>
                          </a:rPr>
                        </m:ctrlPr>
                      </m:fPr>
                      <m:num>
                        <m:r>
                          <a:rPr lang="it-IT" sz="2400" i="1">
                            <a:latin typeface="Cambria Math" panose="02040503050406030204" pitchFamily="18" charset="0"/>
                          </a:rPr>
                          <m:t>1</m:t>
                        </m:r>
                      </m:num>
                      <m:den>
                        <m:r>
                          <a:rPr lang="it-IT" sz="2400" i="1">
                            <a:latin typeface="Cambria Math" panose="02040503050406030204" pitchFamily="18" charset="0"/>
                          </a:rPr>
                          <m:t>3</m:t>
                        </m:r>
                      </m:den>
                    </m:f>
                    <m:sSup>
                      <m:sSupPr>
                        <m:ctrlPr>
                          <a:rPr lang="it-IT" sz="2400" i="1">
                            <a:latin typeface="Cambria Math" panose="02040503050406030204" pitchFamily="18" charset="0"/>
                          </a:rPr>
                        </m:ctrlPr>
                      </m:sSupPr>
                      <m:e>
                        <m:r>
                          <a:rPr lang="it-IT" sz="2400" i="1">
                            <a:latin typeface="Cambria Math" panose="02040503050406030204" pitchFamily="18" charset="0"/>
                          </a:rPr>
                          <m:t>𝑁</m:t>
                        </m:r>
                      </m:e>
                      <m:sup>
                        <m:f>
                          <m:fPr>
                            <m:ctrlPr>
                              <a:rPr lang="it-IT" sz="2400" i="1">
                                <a:latin typeface="Cambria Math" panose="02040503050406030204" pitchFamily="18" charset="0"/>
                              </a:rPr>
                            </m:ctrlPr>
                          </m:fPr>
                          <m:num>
                            <m:r>
                              <a:rPr lang="it-IT" sz="2400" i="1">
                                <a:latin typeface="Cambria Math" panose="02040503050406030204" pitchFamily="18" charset="0"/>
                              </a:rPr>
                              <m:t>1</m:t>
                            </m:r>
                          </m:num>
                          <m:den>
                            <m:r>
                              <a:rPr lang="it-IT" sz="2400" i="1">
                                <a:latin typeface="Cambria Math" panose="02040503050406030204" pitchFamily="18" charset="0"/>
                              </a:rPr>
                              <m:t>4</m:t>
                            </m:r>
                          </m:den>
                        </m:f>
                      </m:sup>
                    </m:sSup>
                    <m:r>
                      <a:rPr lang="it-IT" sz="2400">
                        <a:latin typeface="Cambria Math" panose="02040503050406030204" pitchFamily="18" charset="0"/>
                      </a:rPr>
                      <m:t>, </m:t>
                    </m:r>
                  </m:oMath>
                </a14:m>
                <a:r>
                  <a:rPr lang="it-IT" sz="2400" dirty="0"/>
                  <a:t>e  </a:t>
                </a:r>
                <a14:m>
                  <m:oMath xmlns:m="http://schemas.openxmlformats.org/officeDocument/2006/math">
                    <m:r>
                      <a:rPr lang="it-IT" sz="2400" i="1" dirty="0">
                        <a:latin typeface="Cambria Math" panose="02040503050406030204" pitchFamily="18" charset="0"/>
                      </a:rPr>
                      <m:t>𝑒</m:t>
                    </m:r>
                    <m:r>
                      <a:rPr lang="it-IT" sz="2400" b="0" i="1" dirty="0" smtClean="0">
                        <a:latin typeface="Cambria Math" panose="02040503050406030204" pitchFamily="18" charset="0"/>
                      </a:rPr>
                      <m:t>𝑥</m:t>
                    </m:r>
                    <m:r>
                      <a:rPr lang="it-IT" sz="2400" b="0" i="1" dirty="0" smtClean="0">
                        <a:latin typeface="Cambria Math" panose="02040503050406030204" pitchFamily="18" charset="0"/>
                      </a:rPr>
                      <m:t>+</m:t>
                    </m:r>
                    <m:r>
                      <a:rPr lang="it-IT" sz="2400" b="0" i="1" dirty="0" smtClean="0">
                        <a:latin typeface="Cambria Math" panose="02040503050406030204" pitchFamily="18" charset="0"/>
                      </a:rPr>
                      <m:t>𝑦</m:t>
                    </m:r>
                    <m:r>
                      <a:rPr lang="it-IT" sz="2400" i="1" dirty="0">
                        <a:latin typeface="Cambria Math" panose="02040503050406030204" pitchFamily="18" charset="0"/>
                      </a:rPr>
                      <m:t> =0 </m:t>
                    </m:r>
                    <m:r>
                      <a:rPr lang="it-IT" sz="2400" i="1" dirty="0" err="1">
                        <a:latin typeface="Cambria Math" panose="02040503050406030204" pitchFamily="18" charset="0"/>
                      </a:rPr>
                      <m:t>𝑚𝑜𝑑</m:t>
                    </m:r>
                    <m:r>
                      <a:rPr lang="it-IT" sz="2400" i="1" dirty="0">
                        <a:latin typeface="Cambria Math" panose="02040503050406030204" pitchFamily="18" charset="0"/>
                      </a:rPr>
                      <m:t> </m:t>
                    </m:r>
                    <m:r>
                      <a:rPr lang="it-IT" sz="2400" i="1" dirty="0">
                        <a:latin typeface="Cambria Math" panose="02040503050406030204" pitchFamily="18" charset="0"/>
                      </a:rPr>
                      <m:t>𝑛</m:t>
                    </m:r>
                  </m:oMath>
                </a14:m>
                <a:endParaRPr lang="it-IT" sz="2400" dirty="0"/>
              </a:p>
              <a:p>
                <a:r>
                  <a:rPr lang="it-IT" sz="2400" dirty="0"/>
                  <a:t> 		risolve RSA in un tempo polinomiale</a:t>
                </a:r>
              </a:p>
            </p:txBody>
          </p:sp>
        </mc:Choice>
        <mc:Fallback xmlns="">
          <p:sp>
            <p:nvSpPr>
              <p:cNvPr id="10" name="Rettangolo 9">
                <a:extLst>
                  <a:ext uri="{FF2B5EF4-FFF2-40B4-BE49-F238E27FC236}">
                    <a16:creationId xmlns:a16="http://schemas.microsoft.com/office/drawing/2014/main" id="{47A20E4A-5292-47DB-BB02-AE67888D9E34}"/>
                  </a:ext>
                </a:extLst>
              </p:cNvPr>
              <p:cNvSpPr>
                <a:spLocks noRot="1" noChangeAspect="1" noMove="1" noResize="1" noEditPoints="1" noAdjustHandles="1" noChangeArrowheads="1" noChangeShapeType="1" noTextEdit="1"/>
              </p:cNvSpPr>
              <p:nvPr/>
            </p:nvSpPr>
            <p:spPr>
              <a:xfrm>
                <a:off x="838200" y="4599125"/>
                <a:ext cx="11353800" cy="1054456"/>
              </a:xfrm>
              <a:prstGeom prst="rect">
                <a:avLst/>
              </a:prstGeom>
              <a:blipFill>
                <a:blip r:embed="rId5"/>
                <a:stretch>
                  <a:fillRect l="-859" b="-12139"/>
                </a:stretch>
              </a:blipFill>
            </p:spPr>
            <p:txBody>
              <a:bodyPr/>
              <a:lstStyle/>
              <a:p>
                <a:r>
                  <a:rPr lang="it-IT">
                    <a:noFill/>
                  </a:rPr>
                  <a:t> </a:t>
                </a:r>
              </a:p>
            </p:txBody>
          </p:sp>
        </mc:Fallback>
      </mc:AlternateContent>
    </p:spTree>
    <p:extLst>
      <p:ext uri="{BB962C8B-B14F-4D97-AF65-F5344CB8AC3E}">
        <p14:creationId xmlns:p14="http://schemas.microsoft.com/office/powerpoint/2010/main" val="26525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37D206-E428-4EFD-984A-D931881DBF99}"/>
              </a:ext>
            </a:extLst>
          </p:cNvPr>
          <p:cNvSpPr>
            <a:spLocks noGrp="1"/>
          </p:cNvSpPr>
          <p:nvPr>
            <p:ph type="title"/>
          </p:nvPr>
        </p:nvSpPr>
        <p:spPr>
          <a:xfrm>
            <a:off x="838200" y="365125"/>
            <a:ext cx="10515600" cy="1672019"/>
          </a:xfrm>
        </p:spPr>
        <p:txBody>
          <a:bodyPr>
            <a:normAutofit fontScale="90000"/>
          </a:bodyPr>
          <a:lstStyle/>
          <a:p>
            <a:r>
              <a:rPr lang="it-IT" dirty="0"/>
              <a:t>Attacchi ad RSA: Fattorizzare φ(n) usando le approssimazioni </a:t>
            </a:r>
            <a:r>
              <a:rPr lang="it-IT" dirty="0" err="1"/>
              <a:t>Diophantine</a:t>
            </a:r>
            <a:r>
              <a:rPr lang="it-IT" dirty="0"/>
              <a:t> e lattice </a:t>
            </a:r>
            <a:r>
              <a:rPr lang="it-IT" dirty="0" err="1"/>
              <a:t>basis</a:t>
            </a:r>
            <a:r>
              <a:rPr lang="it-IT" dirty="0"/>
              <a:t> </a:t>
            </a:r>
            <a:r>
              <a:rPr lang="it-IT" dirty="0" err="1"/>
              <a:t>reduction</a:t>
            </a:r>
            <a:endParaRPr lang="it-IT" dirty="0"/>
          </a:p>
        </p:txBody>
      </p:sp>
      <p:sp>
        <p:nvSpPr>
          <p:cNvPr id="3" name="Segnaposto contenuto 2">
            <a:extLst>
              <a:ext uri="{FF2B5EF4-FFF2-40B4-BE49-F238E27FC236}">
                <a16:creationId xmlns:a16="http://schemas.microsoft.com/office/drawing/2014/main" id="{2DBB572C-D456-45B6-AAE0-A7EEB7EC4726}"/>
              </a:ext>
            </a:extLst>
          </p:cNvPr>
          <p:cNvSpPr>
            <a:spLocks noGrp="1"/>
          </p:cNvSpPr>
          <p:nvPr>
            <p:ph idx="1"/>
          </p:nvPr>
        </p:nvSpPr>
        <p:spPr>
          <a:xfrm>
            <a:off x="838200" y="2280213"/>
            <a:ext cx="10515600" cy="3896750"/>
          </a:xfrm>
        </p:spPr>
        <p:txBody>
          <a:bodyPr/>
          <a:lstStyle/>
          <a:p>
            <a:pPr marL="0" indent="0">
              <a:buNone/>
            </a:pPr>
            <a:r>
              <a:rPr lang="it-IT" dirty="0"/>
              <a:t>Consiste nel fattorizzare simultaneamente più moduli di RSA, prendendo in considerazione più moduli di RSA n</a:t>
            </a:r>
            <a:r>
              <a:rPr lang="it-IT" baseline="-25000" dirty="0"/>
              <a:t>1</a:t>
            </a:r>
            <a:r>
              <a:rPr lang="it-IT" dirty="0"/>
              <a:t>=p</a:t>
            </a:r>
            <a:r>
              <a:rPr lang="it-IT" baseline="-25000" dirty="0"/>
              <a:t>1</a:t>
            </a:r>
            <a:r>
              <a:rPr lang="it-IT" dirty="0"/>
              <a:t>q</a:t>
            </a:r>
            <a:r>
              <a:rPr lang="it-IT" baseline="-25000" dirty="0"/>
              <a:t>1</a:t>
            </a:r>
            <a:r>
              <a:rPr lang="it-IT" dirty="0"/>
              <a:t>, n</a:t>
            </a:r>
            <a:r>
              <a:rPr lang="it-IT" baseline="-25000" dirty="0"/>
              <a:t>2</a:t>
            </a:r>
            <a:r>
              <a:rPr lang="it-IT" dirty="0"/>
              <a:t>=p</a:t>
            </a:r>
            <a:r>
              <a:rPr lang="it-IT" baseline="-25000" dirty="0"/>
              <a:t>2</a:t>
            </a:r>
            <a:r>
              <a:rPr lang="it-IT" dirty="0"/>
              <a:t>q</a:t>
            </a:r>
            <a:r>
              <a:rPr lang="it-IT" baseline="-25000" dirty="0"/>
              <a:t>2</a:t>
            </a:r>
            <a:r>
              <a:rPr lang="it-IT" dirty="0"/>
              <a:t>, si riescono a impostare quattro equazioni risolvibili tramite approssimazioni </a:t>
            </a:r>
            <a:r>
              <a:rPr lang="it-IT" dirty="0" err="1"/>
              <a:t>Diophantine</a:t>
            </a:r>
            <a:r>
              <a:rPr lang="it-IT" dirty="0"/>
              <a:t> e lattice </a:t>
            </a:r>
            <a:r>
              <a:rPr lang="it-IT" dirty="0" err="1"/>
              <a:t>basis</a:t>
            </a:r>
            <a:r>
              <a:rPr lang="it-IT" dirty="0"/>
              <a:t> </a:t>
            </a:r>
            <a:r>
              <a:rPr lang="it-IT" dirty="0" err="1"/>
              <a:t>reduction</a:t>
            </a:r>
            <a:r>
              <a:rPr lang="it-IT" dirty="0"/>
              <a:t> arrivando ad determinare una buna approssimazione per </a:t>
            </a:r>
            <a:r>
              <a:rPr lang="it-IT" i="1" dirty="0"/>
              <a:t>φ(n).</a:t>
            </a:r>
          </a:p>
          <a:p>
            <a:pPr marL="0" indent="0">
              <a:buNone/>
            </a:pPr>
            <a:endParaRPr lang="it-IT" i="1" dirty="0"/>
          </a:p>
          <a:p>
            <a:pPr marL="0" indent="0">
              <a:buNone/>
            </a:pPr>
            <a:r>
              <a:rPr lang="it-IT" dirty="0"/>
              <a:t>Questo algoritmo è estremamente complesso ma risulta il metodo più efficace per attaccare RSA</a:t>
            </a:r>
          </a:p>
          <a:p>
            <a:pPr marL="0" indent="0">
              <a:buNone/>
            </a:pPr>
            <a:endParaRPr lang="it-IT" dirty="0"/>
          </a:p>
        </p:txBody>
      </p:sp>
    </p:spTree>
    <p:extLst>
      <p:ext uri="{BB962C8B-B14F-4D97-AF65-F5344CB8AC3E}">
        <p14:creationId xmlns:p14="http://schemas.microsoft.com/office/powerpoint/2010/main" val="3377974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BBB6FE-A670-4AC3-B0F2-4F7583B4A192}"/>
              </a:ext>
            </a:extLst>
          </p:cNvPr>
          <p:cNvSpPr>
            <a:spLocks noGrp="1"/>
          </p:cNvSpPr>
          <p:nvPr>
            <p:ph type="title"/>
          </p:nvPr>
        </p:nvSpPr>
        <p:spPr/>
        <p:txBody>
          <a:bodyPr/>
          <a:lstStyle/>
          <a:p>
            <a:r>
              <a:rPr lang="it-IT" dirty="0" err="1"/>
              <a:t>Cycle</a:t>
            </a:r>
            <a:r>
              <a:rPr lang="it-IT" dirty="0"/>
              <a:t> </a:t>
            </a:r>
            <a:r>
              <a:rPr lang="it-IT" dirty="0" err="1"/>
              <a:t>attack</a:t>
            </a:r>
            <a:endParaRPr lang="it-IT" dirty="0"/>
          </a:p>
        </p:txBody>
      </p:sp>
      <mc:AlternateContent xmlns:mc="http://schemas.openxmlformats.org/markup-compatibility/2006" xmlns:a14="http://schemas.microsoft.com/office/drawing/2010/main">
        <mc:Choice Requires="a14">
          <p:sp>
            <p:nvSpPr>
              <p:cNvPr id="3" name="Segnaposto contenuto 2">
                <a:extLst>
                  <a:ext uri="{FF2B5EF4-FFF2-40B4-BE49-F238E27FC236}">
                    <a16:creationId xmlns:a16="http://schemas.microsoft.com/office/drawing/2014/main" id="{5C9A71B1-656D-4DE8-9E44-73ED8857EF72}"/>
                  </a:ext>
                </a:extLst>
              </p:cNvPr>
              <p:cNvSpPr>
                <a:spLocks noGrp="1"/>
              </p:cNvSpPr>
              <p:nvPr>
                <p:ph idx="1"/>
              </p:nvPr>
            </p:nvSpPr>
            <p:spPr>
              <a:xfrm>
                <a:off x="838199" y="1585480"/>
                <a:ext cx="10515600" cy="1425575"/>
              </a:xfrm>
            </p:spPr>
            <p:txBody>
              <a:bodyPr/>
              <a:lstStyle/>
              <a:p>
                <a:pPr marL="0" indent="0">
                  <a:buNone/>
                </a:pPr>
                <a:r>
                  <a:rPr lang="it-IT" dirty="0"/>
                  <a:t>Il </a:t>
                </a:r>
                <a:r>
                  <a:rPr lang="it-IT" dirty="0" err="1"/>
                  <a:t>cycle</a:t>
                </a:r>
                <a:r>
                  <a:rPr lang="it-IT" dirty="0"/>
                  <a:t> </a:t>
                </a:r>
                <a:r>
                  <a:rPr lang="it-IT" dirty="0" err="1"/>
                  <a:t>attack</a:t>
                </a:r>
                <a:r>
                  <a:rPr lang="it-IT" dirty="0"/>
                  <a:t> si basa su un concetto semplice, partendo da un testo cifrato si esegue iterativamente il processo di cifratura con la stessa chiave fino ad riottenere il testo cifrato </a:t>
                </a:r>
                <a14:m>
                  <m:oMath xmlns:m="http://schemas.openxmlformats.org/officeDocument/2006/math">
                    <m:sSup>
                      <m:sSupPr>
                        <m:ctrlPr>
                          <a:rPr lang="it-IT" i="1" dirty="0" smtClean="0">
                            <a:latin typeface="Cambria Math" panose="02040503050406030204" pitchFamily="18" charset="0"/>
                          </a:rPr>
                        </m:ctrlPr>
                      </m:sSupPr>
                      <m:e>
                        <m:r>
                          <a:rPr lang="it-IT" b="0" i="1" dirty="0" smtClean="0">
                            <a:latin typeface="Cambria Math" panose="02040503050406030204" pitchFamily="18" charset="0"/>
                          </a:rPr>
                          <m:t>𝑚</m:t>
                        </m:r>
                      </m:e>
                      <m:sup>
                        <m:r>
                          <a:rPr lang="it-IT" i="1" dirty="0" smtClean="0">
                            <a:latin typeface="Cambria Math" panose="02040503050406030204" pitchFamily="18" charset="0"/>
                          </a:rPr>
                          <m:t>𝑒</m:t>
                        </m:r>
                      </m:sup>
                    </m:sSup>
                    <m:r>
                      <a:rPr lang="it-IT" i="1" dirty="0" err="1" smtClean="0">
                        <a:latin typeface="Cambria Math" panose="02040503050406030204" pitchFamily="18" charset="0"/>
                      </a:rPr>
                      <m:t>𝑚𝑜𝑑</m:t>
                    </m:r>
                    <m:r>
                      <a:rPr lang="it-IT" i="1" dirty="0" smtClean="0">
                        <a:latin typeface="Cambria Math" panose="02040503050406030204" pitchFamily="18" charset="0"/>
                      </a:rPr>
                      <m:t> </m:t>
                    </m:r>
                    <m:r>
                      <a:rPr lang="it-IT" i="1" dirty="0" smtClean="0">
                        <a:latin typeface="Cambria Math" panose="02040503050406030204" pitchFamily="18" charset="0"/>
                      </a:rPr>
                      <m:t>𝑛</m:t>
                    </m:r>
                    <m:r>
                      <a:rPr lang="it-IT" i="1" dirty="0" smtClean="0">
                        <a:latin typeface="Cambria Math" panose="02040503050406030204" pitchFamily="18" charset="0"/>
                      </a:rPr>
                      <m:t> =</m:t>
                    </m:r>
                    <m:sSup>
                      <m:sSupPr>
                        <m:ctrlPr>
                          <a:rPr lang="it-IT" i="1" dirty="0" smtClean="0">
                            <a:latin typeface="Cambria Math" panose="02040503050406030204" pitchFamily="18" charset="0"/>
                          </a:rPr>
                        </m:ctrlPr>
                      </m:sSupPr>
                      <m:e>
                        <m:r>
                          <a:rPr lang="it-IT" b="0" i="1" dirty="0" smtClean="0">
                            <a:latin typeface="Cambria Math" panose="02040503050406030204" pitchFamily="18" charset="0"/>
                          </a:rPr>
                          <m:t>𝑚</m:t>
                        </m:r>
                      </m:e>
                      <m:sup>
                        <m:sSup>
                          <m:sSupPr>
                            <m:ctrlPr>
                              <a:rPr lang="it-IT" i="1" dirty="0" err="1" smtClean="0">
                                <a:latin typeface="Cambria Math" panose="02040503050406030204" pitchFamily="18" charset="0"/>
                              </a:rPr>
                            </m:ctrlPr>
                          </m:sSupPr>
                          <m:e>
                            <m:r>
                              <a:rPr lang="it-IT" i="1" dirty="0" err="1" smtClean="0">
                                <a:latin typeface="Cambria Math" panose="02040503050406030204" pitchFamily="18" charset="0"/>
                              </a:rPr>
                              <m:t>𝑒</m:t>
                            </m:r>
                          </m:e>
                          <m:sup>
                            <m:r>
                              <a:rPr lang="it-IT" i="1" dirty="0" err="1" smtClean="0">
                                <a:latin typeface="Cambria Math" panose="02040503050406030204" pitchFamily="18" charset="0"/>
                              </a:rPr>
                              <m:t>𝑦</m:t>
                            </m:r>
                          </m:sup>
                        </m:sSup>
                      </m:sup>
                    </m:sSup>
                    <m:r>
                      <a:rPr lang="it-IT" i="1" dirty="0" err="1" smtClean="0">
                        <a:latin typeface="Cambria Math" panose="02040503050406030204" pitchFamily="18" charset="0"/>
                      </a:rPr>
                      <m:t>𝑚𝑜𝑑</m:t>
                    </m:r>
                    <m:r>
                      <a:rPr lang="it-IT" i="1" dirty="0" smtClean="0">
                        <a:latin typeface="Cambria Math" panose="02040503050406030204" pitchFamily="18" charset="0"/>
                      </a:rPr>
                      <m:t> </m:t>
                    </m:r>
                    <m:r>
                      <a:rPr lang="it-IT" i="1" dirty="0" smtClean="0">
                        <a:latin typeface="Cambria Math" panose="02040503050406030204" pitchFamily="18" charset="0"/>
                      </a:rPr>
                      <m:t>𝑛</m:t>
                    </m:r>
                  </m:oMath>
                </a14:m>
                <a:endParaRPr lang="it-IT" dirty="0"/>
              </a:p>
            </p:txBody>
          </p:sp>
        </mc:Choice>
        <mc:Fallback xmlns="">
          <p:sp>
            <p:nvSpPr>
              <p:cNvPr id="3" name="Segnaposto contenuto 2">
                <a:extLst>
                  <a:ext uri="{FF2B5EF4-FFF2-40B4-BE49-F238E27FC236}">
                    <a16:creationId xmlns:a16="http://schemas.microsoft.com/office/drawing/2014/main" id="{5C9A71B1-656D-4DE8-9E44-73ED8857EF72}"/>
                  </a:ext>
                </a:extLst>
              </p:cNvPr>
              <p:cNvSpPr>
                <a:spLocks noGrp="1" noRot="1" noChangeAspect="1" noMove="1" noResize="1" noEditPoints="1" noAdjustHandles="1" noChangeArrowheads="1" noChangeShapeType="1" noTextEdit="1"/>
              </p:cNvSpPr>
              <p:nvPr>
                <p:ph idx="1"/>
              </p:nvPr>
            </p:nvSpPr>
            <p:spPr>
              <a:xfrm>
                <a:off x="838199" y="1585480"/>
                <a:ext cx="10515600" cy="1425575"/>
              </a:xfrm>
              <a:blipFill>
                <a:blip r:embed="rId2"/>
                <a:stretch>
                  <a:fillRect l="-1159" t="-6838" b="-2137"/>
                </a:stretch>
              </a:blipFill>
            </p:spPr>
            <p:txBody>
              <a:bodyPr/>
              <a:lstStyle/>
              <a:p>
                <a:r>
                  <a:rPr lang="it-IT">
                    <a:noFill/>
                  </a:rPr>
                  <a:t> </a:t>
                </a:r>
              </a:p>
            </p:txBody>
          </p:sp>
        </mc:Fallback>
      </mc:AlternateContent>
      <p:pic>
        <p:nvPicPr>
          <p:cNvPr id="4098" name="Picture 2" descr="Image result for chiavi crittografiche">
            <a:extLst>
              <a:ext uri="{FF2B5EF4-FFF2-40B4-BE49-F238E27FC236}">
                <a16:creationId xmlns:a16="http://schemas.microsoft.com/office/drawing/2014/main" id="{4693FAC7-2876-4E2C-89EC-5B1925AD7F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96315" y="2966116"/>
            <a:ext cx="3295447" cy="2126095"/>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4" name="CasellaDiTesto 3">
                <a:extLst>
                  <a:ext uri="{FF2B5EF4-FFF2-40B4-BE49-F238E27FC236}">
                    <a16:creationId xmlns:a16="http://schemas.microsoft.com/office/drawing/2014/main" id="{521D5BE5-AF71-4B05-903D-A01363C5269A}"/>
                  </a:ext>
                </a:extLst>
              </p:cNvPr>
              <p:cNvSpPr txBox="1"/>
              <p:nvPr/>
            </p:nvSpPr>
            <p:spPr>
              <a:xfrm>
                <a:off x="1075030" y="3220571"/>
                <a:ext cx="4762501" cy="1972848"/>
              </a:xfrm>
              <a:prstGeom prst="rect">
                <a:avLst/>
              </a:prstGeom>
              <a:noFill/>
            </p:spPr>
            <p:txBody>
              <a:bodyPr wrap="square" rtlCol="0">
                <a:spAutoFit/>
              </a:bodyPr>
              <a:lstStyle/>
              <a:p>
                <a:r>
                  <a:rPr lang="it-IT" sz="2400" dirty="0"/>
                  <a:t>Il risultato dell’iterazione precedente all’ottenimento del testo cifrato di partenza è uguale al testo in chiaro oggetto della prima cifratura </a:t>
                </a:r>
                <a14:m>
                  <m:oMath xmlns:m="http://schemas.openxmlformats.org/officeDocument/2006/math">
                    <m:sSup>
                      <m:sSupPr>
                        <m:ctrlPr>
                          <a:rPr lang="it-IT" sz="2400" i="1" dirty="0">
                            <a:latin typeface="Cambria Math" panose="02040503050406030204" pitchFamily="18" charset="0"/>
                          </a:rPr>
                        </m:ctrlPr>
                      </m:sSupPr>
                      <m:e>
                        <m:r>
                          <a:rPr lang="it-IT" sz="2400" i="1" dirty="0">
                            <a:latin typeface="Cambria Math" panose="02040503050406030204" pitchFamily="18" charset="0"/>
                          </a:rPr>
                          <m:t>𝑚</m:t>
                        </m:r>
                      </m:e>
                      <m:sup>
                        <m:r>
                          <a:rPr lang="it-IT" sz="2400" i="1" dirty="0">
                            <a:latin typeface="Cambria Math" panose="02040503050406030204" pitchFamily="18" charset="0"/>
                          </a:rPr>
                          <m:t>𝑒</m:t>
                        </m:r>
                        <m:r>
                          <a:rPr lang="it-IT" sz="2400" b="0" i="1" dirty="0" smtClean="0">
                            <a:latin typeface="Cambria Math" panose="02040503050406030204" pitchFamily="18" charset="0"/>
                          </a:rPr>
                          <m:t>/</m:t>
                        </m:r>
                        <m:r>
                          <a:rPr lang="it-IT" sz="2400" b="0" i="1" dirty="0" smtClean="0">
                            <a:latin typeface="Cambria Math" panose="02040503050406030204" pitchFamily="18" charset="0"/>
                          </a:rPr>
                          <m:t>𝑒</m:t>
                        </m:r>
                      </m:sup>
                    </m:sSup>
                    <m:r>
                      <a:rPr lang="it-IT" sz="2400" i="1" dirty="0" err="1">
                        <a:latin typeface="Cambria Math" panose="02040503050406030204" pitchFamily="18" charset="0"/>
                      </a:rPr>
                      <m:t>𝑚𝑜𝑑</m:t>
                    </m:r>
                    <m:r>
                      <a:rPr lang="it-IT" sz="2400" i="1" dirty="0">
                        <a:latin typeface="Cambria Math" panose="02040503050406030204" pitchFamily="18" charset="0"/>
                      </a:rPr>
                      <m:t> </m:t>
                    </m:r>
                    <m:r>
                      <a:rPr lang="it-IT" sz="2400" i="1" dirty="0">
                        <a:latin typeface="Cambria Math" panose="02040503050406030204" pitchFamily="18" charset="0"/>
                      </a:rPr>
                      <m:t>𝑛</m:t>
                    </m:r>
                    <m:r>
                      <a:rPr lang="it-IT" sz="2400" i="1" dirty="0">
                        <a:latin typeface="Cambria Math" panose="02040503050406030204" pitchFamily="18" charset="0"/>
                      </a:rPr>
                      <m:t> =</m:t>
                    </m:r>
                    <m:sSup>
                      <m:sSupPr>
                        <m:ctrlPr>
                          <a:rPr lang="it-IT" sz="2400" i="1" dirty="0">
                            <a:latin typeface="Cambria Math" panose="02040503050406030204" pitchFamily="18" charset="0"/>
                          </a:rPr>
                        </m:ctrlPr>
                      </m:sSupPr>
                      <m:e>
                        <m:r>
                          <a:rPr lang="it-IT" sz="2400" i="1" dirty="0">
                            <a:latin typeface="Cambria Math" panose="02040503050406030204" pitchFamily="18" charset="0"/>
                          </a:rPr>
                          <m:t>𝑚</m:t>
                        </m:r>
                      </m:e>
                      <m:sup>
                        <m:sSup>
                          <m:sSupPr>
                            <m:ctrlPr>
                              <a:rPr lang="it-IT" sz="2400" i="1" dirty="0" err="1">
                                <a:latin typeface="Cambria Math" panose="02040503050406030204" pitchFamily="18" charset="0"/>
                              </a:rPr>
                            </m:ctrlPr>
                          </m:sSupPr>
                          <m:e>
                            <m:r>
                              <a:rPr lang="it-IT" sz="2400" i="1" dirty="0" err="1">
                                <a:latin typeface="Cambria Math" panose="02040503050406030204" pitchFamily="18" charset="0"/>
                              </a:rPr>
                              <m:t>𝑒</m:t>
                            </m:r>
                          </m:e>
                          <m:sup>
                            <m:r>
                              <a:rPr lang="it-IT" sz="2400" i="1" dirty="0" err="1">
                                <a:latin typeface="Cambria Math" panose="02040503050406030204" pitchFamily="18" charset="0"/>
                              </a:rPr>
                              <m:t>𝑦</m:t>
                            </m:r>
                            <m:r>
                              <a:rPr lang="it-IT" sz="2400" b="0" i="1" dirty="0" smtClean="0">
                                <a:latin typeface="Cambria Math" panose="02040503050406030204" pitchFamily="18" charset="0"/>
                              </a:rPr>
                              <m:t>−1</m:t>
                            </m:r>
                          </m:sup>
                        </m:sSup>
                      </m:sup>
                    </m:sSup>
                    <m:r>
                      <a:rPr lang="it-IT" sz="2400" i="1" dirty="0" err="1">
                        <a:latin typeface="Cambria Math" panose="02040503050406030204" pitchFamily="18" charset="0"/>
                      </a:rPr>
                      <m:t>𝑚𝑜𝑑</m:t>
                    </m:r>
                    <m:r>
                      <a:rPr lang="it-IT" sz="2400" i="1" dirty="0">
                        <a:latin typeface="Cambria Math" panose="02040503050406030204" pitchFamily="18" charset="0"/>
                      </a:rPr>
                      <m:t> </m:t>
                    </m:r>
                    <m:r>
                      <a:rPr lang="it-IT" sz="2400" i="1" dirty="0">
                        <a:latin typeface="Cambria Math" panose="02040503050406030204" pitchFamily="18" charset="0"/>
                      </a:rPr>
                      <m:t>𝑛</m:t>
                    </m:r>
                  </m:oMath>
                </a14:m>
                <a:endParaRPr lang="it-IT" sz="2400" dirty="0"/>
              </a:p>
            </p:txBody>
          </p:sp>
        </mc:Choice>
        <mc:Fallback xmlns="">
          <p:sp>
            <p:nvSpPr>
              <p:cNvPr id="4" name="CasellaDiTesto 3">
                <a:extLst>
                  <a:ext uri="{FF2B5EF4-FFF2-40B4-BE49-F238E27FC236}">
                    <a16:creationId xmlns:a16="http://schemas.microsoft.com/office/drawing/2014/main" id="{521D5BE5-AF71-4B05-903D-A01363C5269A}"/>
                  </a:ext>
                </a:extLst>
              </p:cNvPr>
              <p:cNvSpPr txBox="1">
                <a:spLocks noRot="1" noChangeAspect="1" noMove="1" noResize="1" noEditPoints="1" noAdjustHandles="1" noChangeArrowheads="1" noChangeShapeType="1" noTextEdit="1"/>
              </p:cNvSpPr>
              <p:nvPr/>
            </p:nvSpPr>
            <p:spPr>
              <a:xfrm>
                <a:off x="1075030" y="3220571"/>
                <a:ext cx="4762501" cy="1972848"/>
              </a:xfrm>
              <a:prstGeom prst="rect">
                <a:avLst/>
              </a:prstGeom>
              <a:blipFill>
                <a:blip r:embed="rId4"/>
                <a:stretch>
                  <a:fillRect l="-1918" t="-2469" r="-2813"/>
                </a:stretch>
              </a:blipFill>
            </p:spPr>
            <p:txBody>
              <a:bodyPr/>
              <a:lstStyle/>
              <a:p>
                <a:r>
                  <a:rPr lang="it-IT">
                    <a:noFill/>
                  </a:rPr>
                  <a:t> </a:t>
                </a:r>
              </a:p>
            </p:txBody>
          </p:sp>
        </mc:Fallback>
      </mc:AlternateContent>
      <p:sp>
        <p:nvSpPr>
          <p:cNvPr id="5" name="CasellaDiTesto 4">
            <a:extLst>
              <a:ext uri="{FF2B5EF4-FFF2-40B4-BE49-F238E27FC236}">
                <a16:creationId xmlns:a16="http://schemas.microsoft.com/office/drawing/2014/main" id="{93653CC2-D9AA-4F07-8C57-6B8EBCAD73CE}"/>
              </a:ext>
            </a:extLst>
          </p:cNvPr>
          <p:cNvSpPr txBox="1"/>
          <p:nvPr/>
        </p:nvSpPr>
        <p:spPr>
          <a:xfrm>
            <a:off x="838199" y="5451764"/>
            <a:ext cx="10753726" cy="923330"/>
          </a:xfrm>
          <a:prstGeom prst="rect">
            <a:avLst/>
          </a:prstGeom>
          <a:noFill/>
        </p:spPr>
        <p:txBody>
          <a:bodyPr wrap="square" rtlCol="0">
            <a:spAutoFit/>
          </a:bodyPr>
          <a:lstStyle/>
          <a:p>
            <a:r>
              <a:rPr lang="it-IT" dirty="0"/>
              <a:t>Questo processo risulta corretto poiché il processo di cifratura con una stessa chiave è univoco, un testo in chiaro genererà sempre lo stesso testo cifrato e quindi un testo cifrato sarà sempre dato dalla cifratura dello stesso testo in chiaro</a:t>
            </a:r>
          </a:p>
        </p:txBody>
      </p:sp>
    </p:spTree>
    <p:extLst>
      <p:ext uri="{BB962C8B-B14F-4D97-AF65-F5344CB8AC3E}">
        <p14:creationId xmlns:p14="http://schemas.microsoft.com/office/powerpoint/2010/main" val="488352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4B78B3-99E8-44D6-AC4E-8DF516537A44}"/>
              </a:ext>
            </a:extLst>
          </p:cNvPr>
          <p:cNvSpPr>
            <a:spLocks noGrp="1"/>
          </p:cNvSpPr>
          <p:nvPr>
            <p:ph type="title"/>
          </p:nvPr>
        </p:nvSpPr>
        <p:spPr/>
        <p:txBody>
          <a:bodyPr/>
          <a:lstStyle/>
          <a:p>
            <a:r>
              <a:rPr lang="it-IT" dirty="0" err="1"/>
              <a:t>Cycle</a:t>
            </a:r>
            <a:r>
              <a:rPr lang="it-IT" dirty="0"/>
              <a:t> </a:t>
            </a:r>
            <a:r>
              <a:rPr lang="it-IT" dirty="0" err="1"/>
              <a:t>attack</a:t>
            </a:r>
            <a:r>
              <a:rPr lang="it-IT" dirty="0"/>
              <a:t>: Complessità</a:t>
            </a:r>
          </a:p>
        </p:txBody>
      </p:sp>
      <p:sp>
        <p:nvSpPr>
          <p:cNvPr id="3" name="Segnaposto contenuto 2">
            <a:extLst>
              <a:ext uri="{FF2B5EF4-FFF2-40B4-BE49-F238E27FC236}">
                <a16:creationId xmlns:a16="http://schemas.microsoft.com/office/drawing/2014/main" id="{26DE2C96-2B83-4E2C-8004-4C7EC9703485}"/>
              </a:ext>
            </a:extLst>
          </p:cNvPr>
          <p:cNvSpPr>
            <a:spLocks noGrp="1"/>
          </p:cNvSpPr>
          <p:nvPr>
            <p:ph idx="1"/>
          </p:nvPr>
        </p:nvSpPr>
        <p:spPr>
          <a:xfrm>
            <a:off x="838200" y="1772359"/>
            <a:ext cx="10515600" cy="2364635"/>
          </a:xfrm>
        </p:spPr>
        <p:txBody>
          <a:bodyPr/>
          <a:lstStyle/>
          <a:p>
            <a:pPr marL="0" indent="0">
              <a:buNone/>
            </a:pPr>
            <a:r>
              <a:rPr lang="it-IT" dirty="0"/>
              <a:t>Nella sua forma base questo attacco ha una complessità molto elevata, sono riuscito a dimostrare che può arrivare ad avere una complessità pari alla metà del modulo di RSA. Dato che questo algoritmo, nelle sue versioni definite ad oggi sicure, utilizza un modulo di 2048 cifre binarie differenti</a:t>
            </a:r>
          </a:p>
        </p:txBody>
      </p:sp>
      <mc:AlternateContent xmlns:mc="http://schemas.openxmlformats.org/markup-compatibility/2006" xmlns:a14="http://schemas.microsoft.com/office/drawing/2010/main">
        <mc:Choice Requires="a14">
          <p:sp>
            <p:nvSpPr>
              <p:cNvPr id="4" name="CasellaDiTesto 3">
                <a:extLst>
                  <a:ext uri="{FF2B5EF4-FFF2-40B4-BE49-F238E27FC236}">
                    <a16:creationId xmlns:a16="http://schemas.microsoft.com/office/drawing/2014/main" id="{B9493199-865A-4BE0-9731-F8D57266C6D8}"/>
                  </a:ext>
                </a:extLst>
              </p:cNvPr>
              <p:cNvSpPr txBox="1"/>
              <p:nvPr/>
            </p:nvSpPr>
            <p:spPr>
              <a:xfrm>
                <a:off x="838200" y="4582279"/>
                <a:ext cx="5982808" cy="933654"/>
              </a:xfrm>
              <a:prstGeom prst="rect">
                <a:avLst/>
              </a:prstGeom>
              <a:noFill/>
            </p:spPr>
            <p:txBody>
              <a:bodyPr wrap="square" rtlCol="0">
                <a:spAutoFit/>
              </a:bodyPr>
              <a:lstStyle/>
              <a:p>
                <a:r>
                  <a:rPr lang="it-IT" dirty="0"/>
                  <a:t>Risulta quindi impossibile eseguire 2^2047 operazioni poiché un computer che esegue 5*10^9 operazioni al secondo impiegherebbe circa </a:t>
                </a:r>
                <a:r>
                  <a:rPr lang="it-IT" b="1" dirty="0"/>
                  <a:t>6*</a:t>
                </a:r>
                <a14:m>
                  <m:oMath xmlns:m="http://schemas.openxmlformats.org/officeDocument/2006/math">
                    <m:sSup>
                      <m:sSupPr>
                        <m:ctrlPr>
                          <a:rPr lang="it-IT" b="1" i="1" dirty="0" smtClean="0">
                            <a:latin typeface="Cambria Math" panose="02040503050406030204" pitchFamily="18" charset="0"/>
                          </a:rPr>
                        </m:ctrlPr>
                      </m:sSupPr>
                      <m:e>
                        <m:r>
                          <a:rPr lang="it-IT" b="1" i="1" dirty="0" smtClean="0">
                            <a:latin typeface="Cambria Math" panose="02040503050406030204" pitchFamily="18" charset="0"/>
                          </a:rPr>
                          <m:t>𝟏𝟎</m:t>
                        </m:r>
                      </m:e>
                      <m:sup>
                        <m:r>
                          <a:rPr lang="it-IT" b="1" i="1" dirty="0" smtClean="0">
                            <a:latin typeface="Cambria Math" panose="02040503050406030204" pitchFamily="18" charset="0"/>
                          </a:rPr>
                          <m:t>𝟓𝟗𝟏</m:t>
                        </m:r>
                      </m:sup>
                    </m:sSup>
                  </m:oMath>
                </a14:m>
                <a:r>
                  <a:rPr lang="it-IT" b="1" dirty="0"/>
                  <a:t> anni</a:t>
                </a:r>
              </a:p>
            </p:txBody>
          </p:sp>
        </mc:Choice>
        <mc:Fallback xmlns="">
          <p:sp>
            <p:nvSpPr>
              <p:cNvPr id="4" name="CasellaDiTesto 3">
                <a:extLst>
                  <a:ext uri="{FF2B5EF4-FFF2-40B4-BE49-F238E27FC236}">
                    <a16:creationId xmlns:a16="http://schemas.microsoft.com/office/drawing/2014/main" id="{B9493199-865A-4BE0-9731-F8D57266C6D8}"/>
                  </a:ext>
                </a:extLst>
              </p:cNvPr>
              <p:cNvSpPr txBox="1">
                <a:spLocks noRot="1" noChangeAspect="1" noMove="1" noResize="1" noEditPoints="1" noAdjustHandles="1" noChangeArrowheads="1" noChangeShapeType="1" noTextEdit="1"/>
              </p:cNvSpPr>
              <p:nvPr/>
            </p:nvSpPr>
            <p:spPr>
              <a:xfrm>
                <a:off x="838200" y="4582279"/>
                <a:ext cx="5982808" cy="933654"/>
              </a:xfrm>
              <a:prstGeom prst="rect">
                <a:avLst/>
              </a:prstGeom>
              <a:blipFill>
                <a:blip r:embed="rId2"/>
                <a:stretch>
                  <a:fillRect l="-917" t="-3922" b="-9804"/>
                </a:stretch>
              </a:blipFill>
            </p:spPr>
            <p:txBody>
              <a:bodyPr/>
              <a:lstStyle/>
              <a:p>
                <a:r>
                  <a:rPr lang="it-IT">
                    <a:noFill/>
                  </a:rPr>
                  <a:t> </a:t>
                </a:r>
              </a:p>
            </p:txBody>
          </p:sp>
        </mc:Fallback>
      </mc:AlternateContent>
      <p:pic>
        <p:nvPicPr>
          <p:cNvPr id="5122" name="Picture 2" descr="Image result for scheletro davanti al pc">
            <a:extLst>
              <a:ext uri="{FF2B5EF4-FFF2-40B4-BE49-F238E27FC236}">
                <a16:creationId xmlns:a16="http://schemas.microsoft.com/office/drawing/2014/main" id="{BDDADB61-A0FD-41F9-935B-A58414D9BA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6200" y="3770796"/>
            <a:ext cx="2950329" cy="25528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8143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FFA997-E2FA-4943-BA46-DEA550373BA9}"/>
              </a:ext>
            </a:extLst>
          </p:cNvPr>
          <p:cNvSpPr>
            <a:spLocks noGrp="1"/>
          </p:cNvSpPr>
          <p:nvPr>
            <p:ph type="title"/>
          </p:nvPr>
        </p:nvSpPr>
        <p:spPr/>
        <p:txBody>
          <a:bodyPr/>
          <a:lstStyle/>
          <a:p>
            <a:r>
              <a:rPr lang="it-IT" dirty="0"/>
              <a:t>miglioramento</a:t>
            </a:r>
          </a:p>
        </p:txBody>
      </p:sp>
      <p:sp>
        <p:nvSpPr>
          <p:cNvPr id="3" name="Segnaposto contenuto 2">
            <a:extLst>
              <a:ext uri="{FF2B5EF4-FFF2-40B4-BE49-F238E27FC236}">
                <a16:creationId xmlns:a16="http://schemas.microsoft.com/office/drawing/2014/main" id="{9C56B2F3-B48F-4A79-8C8F-31A4600C6DB7}"/>
              </a:ext>
            </a:extLst>
          </p:cNvPr>
          <p:cNvSpPr>
            <a:spLocks noGrp="1"/>
          </p:cNvSpPr>
          <p:nvPr>
            <p:ph idx="1"/>
          </p:nvPr>
        </p:nvSpPr>
        <p:spPr>
          <a:xfrm>
            <a:off x="838200" y="1825626"/>
            <a:ext cx="11057878" cy="1325564"/>
          </a:xfrm>
        </p:spPr>
        <p:txBody>
          <a:bodyPr/>
          <a:lstStyle/>
          <a:p>
            <a:pPr marL="0" indent="0">
              <a:buNone/>
            </a:pPr>
            <a:r>
              <a:rPr lang="it-IT" dirty="0"/>
              <a:t>L’idea dietro a questa implementazione nasce dal fatto che se riesco a stabilire un divisore del numero che sto cercando riesco a migliorare l’algoritmo di un fattore pari al divisore che ho trovato.</a:t>
            </a:r>
          </a:p>
        </p:txBody>
      </p:sp>
      <p:pic>
        <p:nvPicPr>
          <p:cNvPr id="6146" name="Picture 2" descr="Image result for prodotto tra insiemi">
            <a:extLst>
              <a:ext uri="{FF2B5EF4-FFF2-40B4-BE49-F238E27FC236}">
                <a16:creationId xmlns:a16="http://schemas.microsoft.com/office/drawing/2014/main" id="{5F2DA3F1-B686-4D8F-9C75-E1AAADDB23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1620" y="3429000"/>
            <a:ext cx="3674346" cy="2103161"/>
          </a:xfrm>
          <a:prstGeom prst="rect">
            <a:avLst/>
          </a:prstGeom>
          <a:noFill/>
          <a:extLst>
            <a:ext uri="{909E8E84-426E-40DD-AFC4-6F175D3DCCD1}">
              <a14:hiddenFill xmlns:a14="http://schemas.microsoft.com/office/drawing/2010/main">
                <a:solidFill>
                  <a:srgbClr val="FFFFFF"/>
                </a:solidFill>
              </a14:hiddenFill>
            </a:ext>
          </a:extLst>
        </p:spPr>
      </p:pic>
      <p:sp>
        <p:nvSpPr>
          <p:cNvPr id="4" name="CasellaDiTesto 3">
            <a:extLst>
              <a:ext uri="{FF2B5EF4-FFF2-40B4-BE49-F238E27FC236}">
                <a16:creationId xmlns:a16="http://schemas.microsoft.com/office/drawing/2014/main" id="{8DEB7987-0DB5-498E-A5C9-F6AFDCDDDD15}"/>
              </a:ext>
            </a:extLst>
          </p:cNvPr>
          <p:cNvSpPr txBox="1"/>
          <p:nvPr/>
        </p:nvSpPr>
        <p:spPr>
          <a:xfrm>
            <a:off x="838200" y="3371853"/>
            <a:ext cx="5648325" cy="1754326"/>
          </a:xfrm>
          <a:prstGeom prst="rect">
            <a:avLst/>
          </a:prstGeom>
          <a:noFill/>
        </p:spPr>
        <p:txBody>
          <a:bodyPr wrap="square" rtlCol="0">
            <a:spAutoFit/>
          </a:bodyPr>
          <a:lstStyle/>
          <a:p>
            <a:r>
              <a:rPr lang="it-IT" dirty="0"/>
              <a:t>Sapendo che il modulo di RSA è composto da due numeri primi differenti, e presumendo che questi due numeri siano dello stesso ordine allora: posso determinare con una certa probabilità da quanti differenti fattori primi sia composto φ(n) come il prodotto tra di tutti i numeri primi di ordine 2</a:t>
            </a:r>
            <a:r>
              <a:rPr lang="it-IT" baseline="30000" dirty="0"/>
              <a:t>t-r</a:t>
            </a:r>
            <a:r>
              <a:rPr lang="it-IT" dirty="0"/>
              <a:t> per tutti quelli di ordine 2</a:t>
            </a:r>
            <a:r>
              <a:rPr lang="it-IT" baseline="30000" dirty="0"/>
              <a:t>r </a:t>
            </a:r>
            <a:r>
              <a:rPr lang="it-IT" dirty="0"/>
              <a:t>dove n≈2</a:t>
            </a:r>
            <a:r>
              <a:rPr lang="it-IT" baseline="30000" dirty="0"/>
              <a:t>t-r</a:t>
            </a:r>
            <a:r>
              <a:rPr lang="it-IT" dirty="0"/>
              <a:t> * 2</a:t>
            </a:r>
            <a:r>
              <a:rPr lang="it-IT" baseline="30000" dirty="0"/>
              <a:t>r</a:t>
            </a:r>
            <a:endParaRPr lang="it-IT" dirty="0"/>
          </a:p>
        </p:txBody>
      </p:sp>
    </p:spTree>
    <p:extLst>
      <p:ext uri="{BB962C8B-B14F-4D97-AF65-F5344CB8AC3E}">
        <p14:creationId xmlns:p14="http://schemas.microsoft.com/office/powerpoint/2010/main" val="151248779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346</TotalTime>
  <Words>1056</Words>
  <Application>Microsoft Office PowerPoint</Application>
  <PresentationFormat>Widescreen</PresentationFormat>
  <Paragraphs>90</Paragraphs>
  <Slides>12</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12</vt:i4>
      </vt:variant>
    </vt:vector>
  </HeadingPairs>
  <TitlesOfParts>
    <vt:vector size="17" baseType="lpstr">
      <vt:lpstr>Arial</vt:lpstr>
      <vt:lpstr>Calibri</vt:lpstr>
      <vt:lpstr>Calibri Light</vt:lpstr>
      <vt:lpstr>Cambria Math</vt:lpstr>
      <vt:lpstr>Tema di Office</vt:lpstr>
      <vt:lpstr>STUDIO DI TECNICHE DI CRITTOANALISI PER RSA E IMPLICAZIONI PRATICHE PER LA SICUREZZA</vt:lpstr>
      <vt:lpstr>RSA</vt:lpstr>
      <vt:lpstr>RSA: concetti matematici</vt:lpstr>
      <vt:lpstr>La sicurezza di RSA</vt:lpstr>
      <vt:lpstr>Attacchi ad RSA</vt:lpstr>
      <vt:lpstr>Attacchi ad RSA: Fattorizzare φ(n) usando le approssimazioni Diophantine e lattice basis reduction</vt:lpstr>
      <vt:lpstr>Cycle attack</vt:lpstr>
      <vt:lpstr>Cycle attack: Complessità</vt:lpstr>
      <vt:lpstr>miglioramento</vt:lpstr>
      <vt:lpstr>Miglioramento 2</vt:lpstr>
      <vt:lpstr>Risultati </vt:lpstr>
      <vt:lpstr>Conclusioni e sviluppi futuri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STUDIO DI TECNICHE DI CRITTOANALISI PER RSA E IMPLICAZIONI PRATICHE PER LA SICUREZZA</dc:title>
  <dc:creator>Giorgio Oppo</dc:creator>
  <cp:lastModifiedBy>Giorgio Oppo</cp:lastModifiedBy>
  <cp:revision>21</cp:revision>
  <dcterms:created xsi:type="dcterms:W3CDTF">2020-02-12T09:37:18Z</dcterms:created>
  <dcterms:modified xsi:type="dcterms:W3CDTF">2020-02-13T07:10:05Z</dcterms:modified>
</cp:coreProperties>
</file>