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256" r:id="rId2"/>
    <p:sldId id="257" r:id="rId3"/>
    <p:sldId id="258" r:id="rId4"/>
    <p:sldId id="259" r:id="rId5"/>
    <p:sldId id="260" r:id="rId6"/>
    <p:sldId id="276" r:id="rId7"/>
    <p:sldId id="261" r:id="rId8"/>
    <p:sldId id="277" r:id="rId9"/>
    <p:sldId id="262" r:id="rId10"/>
    <p:sldId id="263" r:id="rId11"/>
    <p:sldId id="264" r:id="rId12"/>
    <p:sldId id="265" r:id="rId13"/>
    <p:sldId id="267" r:id="rId14"/>
    <p:sldId id="266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C226"/>
    <a:srgbClr val="2B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4E181C-9256-49E3-9D77-DDD4DDA6FEC8}" v="665" dt="2023-07-10T14:27:33.6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82" autoAdjust="0"/>
    <p:restoredTop sz="94660"/>
  </p:normalViewPr>
  <p:slideViewPr>
    <p:cSldViewPr snapToGrid="0">
      <p:cViewPr varScale="1">
        <p:scale>
          <a:sx n="82" d="100"/>
          <a:sy n="82" d="100"/>
        </p:scale>
        <p:origin x="47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orgio Oppo" userId="7df3cc3355a41cd0" providerId="LiveId" clId="{B84E181C-9256-49E3-9D77-DDD4DDA6FEC8}"/>
    <pc:docChg chg="undo redo custSel addSld delSld modSld sldOrd delMainMaster modShowInfo">
      <pc:chgData name="Giorgio Oppo" userId="7df3cc3355a41cd0" providerId="LiveId" clId="{B84E181C-9256-49E3-9D77-DDD4DDA6FEC8}" dt="2023-07-10T14:39:12.622" v="10284" actId="20577"/>
      <pc:docMkLst>
        <pc:docMk/>
      </pc:docMkLst>
      <pc:sldChg chg="addSp delSp modSp mod modTransition delAnim">
        <pc:chgData name="Giorgio Oppo" userId="7df3cc3355a41cd0" providerId="LiveId" clId="{B84E181C-9256-49E3-9D77-DDD4DDA6FEC8}" dt="2023-07-09T12:40:30.267" v="5558"/>
        <pc:sldMkLst>
          <pc:docMk/>
          <pc:sldMk cId="2895573612" sldId="256"/>
        </pc:sldMkLst>
        <pc:picChg chg="add del mod">
          <ac:chgData name="Giorgio Oppo" userId="7df3cc3355a41cd0" providerId="LiveId" clId="{B84E181C-9256-49E3-9D77-DDD4DDA6FEC8}" dt="2023-07-09T12:29:12.095" v="5528" actId="478"/>
          <ac:picMkLst>
            <pc:docMk/>
            <pc:sldMk cId="2895573612" sldId="256"/>
            <ac:picMk id="10" creationId="{6BB31851-9849-B98F-B1B7-D5E4EB42AD40}"/>
          </ac:picMkLst>
        </pc:picChg>
      </pc:sldChg>
      <pc:sldChg chg="addSp delSp modSp mod modTransition delAnim modAnim">
        <pc:chgData name="Giorgio Oppo" userId="7df3cc3355a41cd0" providerId="LiveId" clId="{B84E181C-9256-49E3-9D77-DDD4DDA6FEC8}" dt="2023-07-10T13:36:21.310" v="10260"/>
        <pc:sldMkLst>
          <pc:docMk/>
          <pc:sldMk cId="161931355" sldId="257"/>
        </pc:sldMkLst>
        <pc:spChg chg="mod">
          <ac:chgData name="Giorgio Oppo" userId="7df3cc3355a41cd0" providerId="LiveId" clId="{B84E181C-9256-49E3-9D77-DDD4DDA6FEC8}" dt="2023-07-10T13:36:20.340" v="10259"/>
          <ac:spMkLst>
            <pc:docMk/>
            <pc:sldMk cId="161931355" sldId="257"/>
            <ac:spMk id="3" creationId="{779CF47A-1316-A3B9-8FF4-C79AB6056752}"/>
          </ac:spMkLst>
        </pc:spChg>
        <pc:picChg chg="add del mod">
          <ac:chgData name="Giorgio Oppo" userId="7df3cc3355a41cd0" providerId="LiveId" clId="{B84E181C-9256-49E3-9D77-DDD4DDA6FEC8}" dt="2023-07-09T12:28:50.967" v="5525" actId="478"/>
          <ac:picMkLst>
            <pc:docMk/>
            <pc:sldMk cId="161931355" sldId="257"/>
            <ac:picMk id="6" creationId="{63976DD1-5A46-C463-3C13-ACE63E842ECE}"/>
          </ac:picMkLst>
        </pc:picChg>
      </pc:sldChg>
      <pc:sldChg chg="addSp delSp modSp mod modTransition delAnim">
        <pc:chgData name="Giorgio Oppo" userId="7df3cc3355a41cd0" providerId="LiveId" clId="{B84E181C-9256-49E3-9D77-DDD4DDA6FEC8}" dt="2023-07-10T13:43:45.745" v="10267" actId="20577"/>
        <pc:sldMkLst>
          <pc:docMk/>
          <pc:sldMk cId="1462989295" sldId="258"/>
        </pc:sldMkLst>
        <pc:spChg chg="mod">
          <ac:chgData name="Giorgio Oppo" userId="7df3cc3355a41cd0" providerId="LiveId" clId="{B84E181C-9256-49E3-9D77-DDD4DDA6FEC8}" dt="2023-07-10T08:51:15.731" v="8604" actId="27636"/>
          <ac:spMkLst>
            <pc:docMk/>
            <pc:sldMk cId="1462989295" sldId="258"/>
            <ac:spMk id="2" creationId="{BCEC1158-B39C-BD2C-1EA0-802F16065CF2}"/>
          </ac:spMkLst>
        </pc:spChg>
        <pc:spChg chg="mod">
          <ac:chgData name="Giorgio Oppo" userId="7df3cc3355a41cd0" providerId="LiveId" clId="{B84E181C-9256-49E3-9D77-DDD4DDA6FEC8}" dt="2023-07-10T13:43:45.745" v="10267" actId="20577"/>
          <ac:spMkLst>
            <pc:docMk/>
            <pc:sldMk cId="1462989295" sldId="258"/>
            <ac:spMk id="3" creationId="{371C8464-10BD-53EF-EC5B-4F331D18BE4F}"/>
          </ac:spMkLst>
        </pc:spChg>
        <pc:picChg chg="mod">
          <ac:chgData name="Giorgio Oppo" userId="7df3cc3355a41cd0" providerId="LiveId" clId="{B84E181C-9256-49E3-9D77-DDD4DDA6FEC8}" dt="2023-06-25T18:19:41.815" v="2" actId="1076"/>
          <ac:picMkLst>
            <pc:docMk/>
            <pc:sldMk cId="1462989295" sldId="258"/>
            <ac:picMk id="5" creationId="{AEC45263-E535-6C33-D82C-D6BD123FF448}"/>
          </ac:picMkLst>
        </pc:picChg>
        <pc:picChg chg="mod">
          <ac:chgData name="Giorgio Oppo" userId="7df3cc3355a41cd0" providerId="LiveId" clId="{B84E181C-9256-49E3-9D77-DDD4DDA6FEC8}" dt="2023-06-25T18:19:41.815" v="2" actId="1076"/>
          <ac:picMkLst>
            <pc:docMk/>
            <pc:sldMk cId="1462989295" sldId="258"/>
            <ac:picMk id="6" creationId="{45CD4946-2760-DAF3-2B79-2763071DE3F9}"/>
          </ac:picMkLst>
        </pc:picChg>
        <pc:picChg chg="add del mod">
          <ac:chgData name="Giorgio Oppo" userId="7df3cc3355a41cd0" providerId="LiveId" clId="{B84E181C-9256-49E3-9D77-DDD4DDA6FEC8}" dt="2023-06-25T18:19:25.206" v="1" actId="478"/>
          <ac:picMkLst>
            <pc:docMk/>
            <pc:sldMk cId="1462989295" sldId="258"/>
            <ac:picMk id="7" creationId="{B8DEB309-4C0B-FA3F-7F2E-C664D318BC62}"/>
          </ac:picMkLst>
        </pc:picChg>
        <pc:picChg chg="mod">
          <ac:chgData name="Giorgio Oppo" userId="7df3cc3355a41cd0" providerId="LiveId" clId="{B84E181C-9256-49E3-9D77-DDD4DDA6FEC8}" dt="2023-06-25T18:19:41.815" v="2" actId="1076"/>
          <ac:picMkLst>
            <pc:docMk/>
            <pc:sldMk cId="1462989295" sldId="258"/>
            <ac:picMk id="8" creationId="{D67831E5-21A4-C1BC-B7C5-9505E13FD66F}"/>
          </ac:picMkLst>
        </pc:picChg>
        <pc:picChg chg="mod">
          <ac:chgData name="Giorgio Oppo" userId="7df3cc3355a41cd0" providerId="LiveId" clId="{B84E181C-9256-49E3-9D77-DDD4DDA6FEC8}" dt="2023-06-25T18:19:41.815" v="2" actId="1076"/>
          <ac:picMkLst>
            <pc:docMk/>
            <pc:sldMk cId="1462989295" sldId="258"/>
            <ac:picMk id="10" creationId="{15CD00A2-6EF2-B529-4030-75D1BF13F8A8}"/>
          </ac:picMkLst>
        </pc:picChg>
        <pc:picChg chg="mod">
          <ac:chgData name="Giorgio Oppo" userId="7df3cc3355a41cd0" providerId="LiveId" clId="{B84E181C-9256-49E3-9D77-DDD4DDA6FEC8}" dt="2023-06-25T18:19:41.815" v="2" actId="1076"/>
          <ac:picMkLst>
            <pc:docMk/>
            <pc:sldMk cId="1462989295" sldId="258"/>
            <ac:picMk id="12" creationId="{A8618D30-DC24-F93A-898E-D07E7922F77D}"/>
          </ac:picMkLst>
        </pc:picChg>
        <pc:picChg chg="mod">
          <ac:chgData name="Giorgio Oppo" userId="7df3cc3355a41cd0" providerId="LiveId" clId="{B84E181C-9256-49E3-9D77-DDD4DDA6FEC8}" dt="2023-06-25T18:19:41.815" v="2" actId="1076"/>
          <ac:picMkLst>
            <pc:docMk/>
            <pc:sldMk cId="1462989295" sldId="258"/>
            <ac:picMk id="14" creationId="{1D12C249-796D-96FF-E141-2A891A436AC2}"/>
          </ac:picMkLst>
        </pc:picChg>
        <pc:picChg chg="mod">
          <ac:chgData name="Giorgio Oppo" userId="7df3cc3355a41cd0" providerId="LiveId" clId="{B84E181C-9256-49E3-9D77-DDD4DDA6FEC8}" dt="2023-06-25T18:19:41.815" v="2" actId="1076"/>
          <ac:picMkLst>
            <pc:docMk/>
            <pc:sldMk cId="1462989295" sldId="258"/>
            <ac:picMk id="18" creationId="{2AEE4977-2D97-BCD7-AFE3-CB6FD90FFA95}"/>
          </ac:picMkLst>
        </pc:picChg>
        <pc:picChg chg="mod">
          <ac:chgData name="Giorgio Oppo" userId="7df3cc3355a41cd0" providerId="LiveId" clId="{B84E181C-9256-49E3-9D77-DDD4DDA6FEC8}" dt="2023-06-25T18:19:41.815" v="2" actId="1076"/>
          <ac:picMkLst>
            <pc:docMk/>
            <pc:sldMk cId="1462989295" sldId="258"/>
            <ac:picMk id="20" creationId="{E6CC1725-A442-9764-18D1-DF97B3FEBAED}"/>
          </ac:picMkLst>
        </pc:picChg>
        <pc:picChg chg="mod">
          <ac:chgData name="Giorgio Oppo" userId="7df3cc3355a41cd0" providerId="LiveId" clId="{B84E181C-9256-49E3-9D77-DDD4DDA6FEC8}" dt="2023-06-25T18:19:41.815" v="2" actId="1076"/>
          <ac:picMkLst>
            <pc:docMk/>
            <pc:sldMk cId="1462989295" sldId="258"/>
            <ac:picMk id="28" creationId="{AA2A190F-3BD2-300C-551C-301156D1595B}"/>
          </ac:picMkLst>
        </pc:picChg>
      </pc:sldChg>
      <pc:sldChg chg="addSp delSp modSp mod modTransition delAnim">
        <pc:chgData name="Giorgio Oppo" userId="7df3cc3355a41cd0" providerId="LiveId" clId="{B84E181C-9256-49E3-9D77-DDD4DDA6FEC8}" dt="2023-07-10T08:56:51.009" v="8693" actId="313"/>
        <pc:sldMkLst>
          <pc:docMk/>
          <pc:sldMk cId="3690003528" sldId="259"/>
        </pc:sldMkLst>
        <pc:spChg chg="mod">
          <ac:chgData name="Giorgio Oppo" userId="7df3cc3355a41cd0" providerId="LiveId" clId="{B84E181C-9256-49E3-9D77-DDD4DDA6FEC8}" dt="2023-07-10T08:55:15.188" v="8667" actId="20577"/>
          <ac:spMkLst>
            <pc:docMk/>
            <pc:sldMk cId="3690003528" sldId="259"/>
            <ac:spMk id="2" creationId="{BCEC1158-B39C-BD2C-1EA0-802F16065CF2}"/>
          </ac:spMkLst>
        </pc:spChg>
        <pc:spChg chg="mod">
          <ac:chgData name="Giorgio Oppo" userId="7df3cc3355a41cd0" providerId="LiveId" clId="{B84E181C-9256-49E3-9D77-DDD4DDA6FEC8}" dt="2023-07-10T08:56:51.009" v="8693" actId="313"/>
          <ac:spMkLst>
            <pc:docMk/>
            <pc:sldMk cId="3690003528" sldId="259"/>
            <ac:spMk id="3" creationId="{371C8464-10BD-53EF-EC5B-4F331D18BE4F}"/>
          </ac:spMkLst>
        </pc:spChg>
        <pc:picChg chg="add del mod">
          <ac:chgData name="Giorgio Oppo" userId="7df3cc3355a41cd0" providerId="LiveId" clId="{B84E181C-9256-49E3-9D77-DDD4DDA6FEC8}" dt="2023-07-10T08:54:48.801" v="8631" actId="478"/>
          <ac:picMkLst>
            <pc:docMk/>
            <pc:sldMk cId="3690003528" sldId="259"/>
            <ac:picMk id="5" creationId="{013E6B98-485A-ACA8-45A2-EA91DC44070C}"/>
          </ac:picMkLst>
        </pc:picChg>
      </pc:sldChg>
      <pc:sldChg chg="modSp mod modTransition">
        <pc:chgData name="Giorgio Oppo" userId="7df3cc3355a41cd0" providerId="LiveId" clId="{B84E181C-9256-49E3-9D77-DDD4DDA6FEC8}" dt="2023-07-10T09:05:45.925" v="8864" actId="20577"/>
        <pc:sldMkLst>
          <pc:docMk/>
          <pc:sldMk cId="797749091" sldId="260"/>
        </pc:sldMkLst>
        <pc:spChg chg="mod">
          <ac:chgData name="Giorgio Oppo" userId="7df3cc3355a41cd0" providerId="LiveId" clId="{B84E181C-9256-49E3-9D77-DDD4DDA6FEC8}" dt="2023-07-10T08:59:23.695" v="8765" actId="20577"/>
          <ac:spMkLst>
            <pc:docMk/>
            <pc:sldMk cId="797749091" sldId="260"/>
            <ac:spMk id="2" creationId="{BCEC1158-B39C-BD2C-1EA0-802F16065CF2}"/>
          </ac:spMkLst>
        </pc:spChg>
        <pc:spChg chg="mod">
          <ac:chgData name="Giorgio Oppo" userId="7df3cc3355a41cd0" providerId="LiveId" clId="{B84E181C-9256-49E3-9D77-DDD4DDA6FEC8}" dt="2023-07-10T09:05:45.925" v="8864" actId="20577"/>
          <ac:spMkLst>
            <pc:docMk/>
            <pc:sldMk cId="797749091" sldId="260"/>
            <ac:spMk id="3" creationId="{371C8464-10BD-53EF-EC5B-4F331D18BE4F}"/>
          </ac:spMkLst>
        </pc:spChg>
      </pc:sldChg>
      <pc:sldChg chg="addSp delSp modSp mod modTransition modAnim">
        <pc:chgData name="Giorgio Oppo" userId="7df3cc3355a41cd0" providerId="LiveId" clId="{B84E181C-9256-49E3-9D77-DDD4DDA6FEC8}" dt="2023-07-10T14:06:44.227" v="10272" actId="1038"/>
        <pc:sldMkLst>
          <pc:docMk/>
          <pc:sldMk cId="2949396382" sldId="261"/>
        </pc:sldMkLst>
        <pc:spChg chg="mod">
          <ac:chgData name="Giorgio Oppo" userId="7df3cc3355a41cd0" providerId="LiveId" clId="{B84E181C-9256-49E3-9D77-DDD4DDA6FEC8}" dt="2023-07-10T09:24:46.172" v="9261" actId="20577"/>
          <ac:spMkLst>
            <pc:docMk/>
            <pc:sldMk cId="2949396382" sldId="261"/>
            <ac:spMk id="2" creationId="{BCEC1158-B39C-BD2C-1EA0-802F16065CF2}"/>
          </ac:spMkLst>
        </pc:spChg>
        <pc:spChg chg="del mod">
          <ac:chgData name="Giorgio Oppo" userId="7df3cc3355a41cd0" providerId="LiveId" clId="{B84E181C-9256-49E3-9D77-DDD4DDA6FEC8}" dt="2023-07-08T12:00:42.058" v="2457" actId="931"/>
          <ac:spMkLst>
            <pc:docMk/>
            <pc:sldMk cId="2949396382" sldId="261"/>
            <ac:spMk id="3" creationId="{371C8464-10BD-53EF-EC5B-4F331D18BE4F}"/>
          </ac:spMkLst>
        </pc:spChg>
        <pc:spChg chg="add del mod">
          <ac:chgData name="Giorgio Oppo" userId="7df3cc3355a41cd0" providerId="LiveId" clId="{B84E181C-9256-49E3-9D77-DDD4DDA6FEC8}" dt="2023-07-08T12:04:14.051" v="2498" actId="931"/>
          <ac:spMkLst>
            <pc:docMk/>
            <pc:sldMk cId="2949396382" sldId="261"/>
            <ac:spMk id="9" creationId="{993D20BF-5F34-B44F-0CF5-760875CFFF9C}"/>
          </ac:spMkLst>
        </pc:spChg>
        <pc:spChg chg="add mod">
          <ac:chgData name="Giorgio Oppo" userId="7df3cc3355a41cd0" providerId="LiveId" clId="{B84E181C-9256-49E3-9D77-DDD4DDA6FEC8}" dt="2023-07-08T12:12:28.108" v="2594" actId="1076"/>
          <ac:spMkLst>
            <pc:docMk/>
            <pc:sldMk cId="2949396382" sldId="261"/>
            <ac:spMk id="18" creationId="{503CDD1A-499E-9697-5EAD-1C1E2D64F708}"/>
          </ac:spMkLst>
        </pc:spChg>
        <pc:spChg chg="add mod">
          <ac:chgData name="Giorgio Oppo" userId="7df3cc3355a41cd0" providerId="LiveId" clId="{B84E181C-9256-49E3-9D77-DDD4DDA6FEC8}" dt="2023-07-08T12:12:39.144" v="2595" actId="1076"/>
          <ac:spMkLst>
            <pc:docMk/>
            <pc:sldMk cId="2949396382" sldId="261"/>
            <ac:spMk id="19" creationId="{7A1E18A1-B99F-E6AB-6C51-5B329A589EE7}"/>
          </ac:spMkLst>
        </pc:spChg>
        <pc:spChg chg="add mod">
          <ac:chgData name="Giorgio Oppo" userId="7df3cc3355a41cd0" providerId="LiveId" clId="{B84E181C-9256-49E3-9D77-DDD4DDA6FEC8}" dt="2023-07-08T12:13:12.194" v="2613" actId="1076"/>
          <ac:spMkLst>
            <pc:docMk/>
            <pc:sldMk cId="2949396382" sldId="261"/>
            <ac:spMk id="20" creationId="{0B97FB6E-6080-CA42-BF87-993E35921896}"/>
          </ac:spMkLst>
        </pc:spChg>
        <pc:spChg chg="add mod">
          <ac:chgData name="Giorgio Oppo" userId="7df3cc3355a41cd0" providerId="LiveId" clId="{B84E181C-9256-49E3-9D77-DDD4DDA6FEC8}" dt="2023-07-08T12:28:13.695" v="3106" actId="1076"/>
          <ac:spMkLst>
            <pc:docMk/>
            <pc:sldMk cId="2949396382" sldId="261"/>
            <ac:spMk id="21" creationId="{592E2665-136D-091A-0F06-E0D4EAC31912}"/>
          </ac:spMkLst>
        </pc:spChg>
        <pc:spChg chg="add mod">
          <ac:chgData name="Giorgio Oppo" userId="7df3cc3355a41cd0" providerId="LiveId" clId="{B84E181C-9256-49E3-9D77-DDD4DDA6FEC8}" dt="2023-07-10T14:05:28.246" v="10269" actId="1076"/>
          <ac:spMkLst>
            <pc:docMk/>
            <pc:sldMk cId="2949396382" sldId="261"/>
            <ac:spMk id="22" creationId="{5D49BF11-92B3-F06F-9044-9BFA89E030CD}"/>
          </ac:spMkLst>
        </pc:spChg>
        <pc:spChg chg="add mod">
          <ac:chgData name="Giorgio Oppo" userId="7df3cc3355a41cd0" providerId="LiveId" clId="{B84E181C-9256-49E3-9D77-DDD4DDA6FEC8}" dt="2023-07-10T14:06:44.227" v="10272" actId="1038"/>
          <ac:spMkLst>
            <pc:docMk/>
            <pc:sldMk cId="2949396382" sldId="261"/>
            <ac:spMk id="23" creationId="{D90FA8D6-C187-596F-73F6-9B8460C5A4B8}"/>
          </ac:spMkLst>
        </pc:spChg>
        <pc:picChg chg="add del mod">
          <ac:chgData name="Giorgio Oppo" userId="7df3cc3355a41cd0" providerId="LiveId" clId="{B84E181C-9256-49E3-9D77-DDD4DDA6FEC8}" dt="2023-07-08T12:04:03.838" v="2497" actId="478"/>
          <ac:picMkLst>
            <pc:docMk/>
            <pc:sldMk cId="2949396382" sldId="261"/>
            <ac:picMk id="5" creationId="{13D72B57-B8D2-1C3E-5DAE-769E89456449}"/>
          </ac:picMkLst>
        </pc:picChg>
        <pc:picChg chg="add del mod">
          <ac:chgData name="Giorgio Oppo" userId="7df3cc3355a41cd0" providerId="LiveId" clId="{B84E181C-9256-49E3-9D77-DDD4DDA6FEC8}" dt="2023-07-08T12:09:02.150" v="2509" actId="478"/>
          <ac:picMkLst>
            <pc:docMk/>
            <pc:sldMk cId="2949396382" sldId="261"/>
            <ac:picMk id="7" creationId="{C423C018-0F5A-5F6A-6A5E-31DE5997D982}"/>
          </ac:picMkLst>
        </pc:picChg>
        <pc:picChg chg="add mod">
          <ac:chgData name="Giorgio Oppo" userId="7df3cc3355a41cd0" providerId="LiveId" clId="{B84E181C-9256-49E3-9D77-DDD4DDA6FEC8}" dt="2023-07-08T12:12:02.737" v="2593" actId="1076"/>
          <ac:picMkLst>
            <pc:docMk/>
            <pc:sldMk cId="2949396382" sldId="261"/>
            <ac:picMk id="11" creationId="{648D385F-F4B5-CF6E-7D42-C1DACE6D3902}"/>
          </ac:picMkLst>
        </pc:picChg>
        <pc:picChg chg="add del mod">
          <ac:chgData name="Giorgio Oppo" userId="7df3cc3355a41cd0" providerId="LiveId" clId="{B84E181C-9256-49E3-9D77-DDD4DDA6FEC8}" dt="2023-07-08T12:06:01.131" v="2508" actId="478"/>
          <ac:picMkLst>
            <pc:docMk/>
            <pc:sldMk cId="2949396382" sldId="261"/>
            <ac:picMk id="13" creationId="{261E4D35-087C-C0C7-9814-DA62B9F6ED89}"/>
          </ac:picMkLst>
        </pc:picChg>
        <pc:picChg chg="add mod">
          <ac:chgData name="Giorgio Oppo" userId="7df3cc3355a41cd0" providerId="LiveId" clId="{B84E181C-9256-49E3-9D77-DDD4DDA6FEC8}" dt="2023-07-08T12:12:02.737" v="2593" actId="1076"/>
          <ac:picMkLst>
            <pc:docMk/>
            <pc:sldMk cId="2949396382" sldId="261"/>
            <ac:picMk id="15" creationId="{A3CA85C6-EC5C-0707-8CA6-7942EDE3F720}"/>
          </ac:picMkLst>
        </pc:picChg>
        <pc:picChg chg="add mod">
          <ac:chgData name="Giorgio Oppo" userId="7df3cc3355a41cd0" providerId="LiveId" clId="{B84E181C-9256-49E3-9D77-DDD4DDA6FEC8}" dt="2023-07-08T12:12:02.737" v="2593" actId="1076"/>
          <ac:picMkLst>
            <pc:docMk/>
            <pc:sldMk cId="2949396382" sldId="261"/>
            <ac:picMk id="17" creationId="{0FB9ABAE-3220-B9EF-065D-544DB57A32EC}"/>
          </ac:picMkLst>
        </pc:picChg>
      </pc:sldChg>
      <pc:sldChg chg="addSp delSp modSp mod modTransition">
        <pc:chgData name="Giorgio Oppo" userId="7df3cc3355a41cd0" providerId="LiveId" clId="{B84E181C-9256-49E3-9D77-DDD4DDA6FEC8}" dt="2023-07-10T09:28:26.064" v="9325" actId="6549"/>
        <pc:sldMkLst>
          <pc:docMk/>
          <pc:sldMk cId="1924893843" sldId="262"/>
        </pc:sldMkLst>
        <pc:spChg chg="mod">
          <ac:chgData name="Giorgio Oppo" userId="7df3cc3355a41cd0" providerId="LiveId" clId="{B84E181C-9256-49E3-9D77-DDD4DDA6FEC8}" dt="2023-07-10T09:21:42.341" v="9146" actId="20577"/>
          <ac:spMkLst>
            <pc:docMk/>
            <pc:sldMk cId="1924893843" sldId="262"/>
            <ac:spMk id="2" creationId="{BCEC1158-B39C-BD2C-1EA0-802F16065CF2}"/>
          </ac:spMkLst>
        </pc:spChg>
        <pc:spChg chg="mod">
          <ac:chgData name="Giorgio Oppo" userId="7df3cc3355a41cd0" providerId="LiveId" clId="{B84E181C-9256-49E3-9D77-DDD4DDA6FEC8}" dt="2023-07-10T09:23:16.453" v="9185"/>
          <ac:spMkLst>
            <pc:docMk/>
            <pc:sldMk cId="1924893843" sldId="262"/>
            <ac:spMk id="3" creationId="{371C8464-10BD-53EF-EC5B-4F331D18BE4F}"/>
          </ac:spMkLst>
        </pc:spChg>
        <pc:spChg chg="add del mod">
          <ac:chgData name="Giorgio Oppo" userId="7df3cc3355a41cd0" providerId="LiveId" clId="{B84E181C-9256-49E3-9D77-DDD4DDA6FEC8}" dt="2023-07-10T09:23:14.010" v="9182" actId="478"/>
          <ac:spMkLst>
            <pc:docMk/>
            <pc:sldMk cId="1924893843" sldId="262"/>
            <ac:spMk id="4" creationId="{931DB6FF-2918-9E12-2544-80ECE1C67751}"/>
          </ac:spMkLst>
        </pc:spChg>
        <pc:spChg chg="add del mod">
          <ac:chgData name="Giorgio Oppo" userId="7df3cc3355a41cd0" providerId="LiveId" clId="{B84E181C-9256-49E3-9D77-DDD4DDA6FEC8}" dt="2023-07-10T09:22:25.943" v="9152" actId="478"/>
          <ac:spMkLst>
            <pc:docMk/>
            <pc:sldMk cId="1924893843" sldId="262"/>
            <ac:spMk id="5" creationId="{740118DA-7C3C-362D-7527-DABFCB0426EA}"/>
          </ac:spMkLst>
        </pc:spChg>
        <pc:spChg chg="add mod">
          <ac:chgData name="Giorgio Oppo" userId="7df3cc3355a41cd0" providerId="LiveId" clId="{B84E181C-9256-49E3-9D77-DDD4DDA6FEC8}" dt="2023-07-10T09:28:26.064" v="9325" actId="6549"/>
          <ac:spMkLst>
            <pc:docMk/>
            <pc:sldMk cId="1924893843" sldId="262"/>
            <ac:spMk id="6" creationId="{BCBD8C89-9DB5-8630-0B6A-374F234EAB9B}"/>
          </ac:spMkLst>
        </pc:spChg>
        <pc:spChg chg="add mod">
          <ac:chgData name="Giorgio Oppo" userId="7df3cc3355a41cd0" providerId="LiveId" clId="{B84E181C-9256-49E3-9D77-DDD4DDA6FEC8}" dt="2023-07-10T09:28:11.964" v="9324" actId="1076"/>
          <ac:spMkLst>
            <pc:docMk/>
            <pc:sldMk cId="1924893843" sldId="262"/>
            <ac:spMk id="7" creationId="{EBA8D1C3-666E-8084-26C8-C8E8E1569679}"/>
          </ac:spMkLst>
        </pc:spChg>
      </pc:sldChg>
      <pc:sldChg chg="addSp modSp mod modTransition modAnim">
        <pc:chgData name="Giorgio Oppo" userId="7df3cc3355a41cd0" providerId="LiveId" clId="{B84E181C-9256-49E3-9D77-DDD4DDA6FEC8}" dt="2023-07-10T14:27:33.600" v="10277" actId="20577"/>
        <pc:sldMkLst>
          <pc:docMk/>
          <pc:sldMk cId="1949013152" sldId="263"/>
        </pc:sldMkLst>
        <pc:spChg chg="mod">
          <ac:chgData name="Giorgio Oppo" userId="7df3cc3355a41cd0" providerId="LiveId" clId="{B84E181C-9256-49E3-9D77-DDD4DDA6FEC8}" dt="2023-07-10T14:17:04.020" v="10274" actId="27636"/>
          <ac:spMkLst>
            <pc:docMk/>
            <pc:sldMk cId="1949013152" sldId="263"/>
            <ac:spMk id="2" creationId="{BCEC1158-B39C-BD2C-1EA0-802F16065CF2}"/>
          </ac:spMkLst>
        </pc:spChg>
        <pc:spChg chg="mod">
          <ac:chgData name="Giorgio Oppo" userId="7df3cc3355a41cd0" providerId="LiveId" clId="{B84E181C-9256-49E3-9D77-DDD4DDA6FEC8}" dt="2023-07-09T12:54:04.360" v="5643" actId="1076"/>
          <ac:spMkLst>
            <pc:docMk/>
            <pc:sldMk cId="1949013152" sldId="263"/>
            <ac:spMk id="3" creationId="{371C8464-10BD-53EF-EC5B-4F331D18BE4F}"/>
          </ac:spMkLst>
        </pc:spChg>
        <pc:spChg chg="add mod">
          <ac:chgData name="Giorgio Oppo" userId="7df3cc3355a41cd0" providerId="LiveId" clId="{B84E181C-9256-49E3-9D77-DDD4DDA6FEC8}" dt="2023-07-09T12:53:58.695" v="5641" actId="1076"/>
          <ac:spMkLst>
            <pc:docMk/>
            <pc:sldMk cId="1949013152" sldId="263"/>
            <ac:spMk id="4" creationId="{2C662316-7B71-C113-5019-EAE51781C203}"/>
          </ac:spMkLst>
        </pc:spChg>
        <pc:spChg chg="add mod">
          <ac:chgData name="Giorgio Oppo" userId="7df3cc3355a41cd0" providerId="LiveId" clId="{B84E181C-9256-49E3-9D77-DDD4DDA6FEC8}" dt="2023-07-10T14:27:33.600" v="10277" actId="20577"/>
          <ac:spMkLst>
            <pc:docMk/>
            <pc:sldMk cId="1949013152" sldId="263"/>
            <ac:spMk id="5" creationId="{385E54D2-42E2-C61C-95A9-8D4D238C22D8}"/>
          </ac:spMkLst>
        </pc:spChg>
        <pc:picChg chg="add mod">
          <ac:chgData name="Giorgio Oppo" userId="7df3cc3355a41cd0" providerId="LiveId" clId="{B84E181C-9256-49E3-9D77-DDD4DDA6FEC8}" dt="2023-07-09T12:54:07.689" v="5645" actId="1076"/>
          <ac:picMkLst>
            <pc:docMk/>
            <pc:sldMk cId="1949013152" sldId="263"/>
            <ac:picMk id="7" creationId="{487E5886-91D6-E569-71B6-5622112FCC78}"/>
          </ac:picMkLst>
        </pc:picChg>
      </pc:sldChg>
      <pc:sldChg chg="modSp mod modTransition">
        <pc:chgData name="Giorgio Oppo" userId="7df3cc3355a41cd0" providerId="LiveId" clId="{B84E181C-9256-49E3-9D77-DDD4DDA6FEC8}" dt="2023-07-10T14:39:12.622" v="10284" actId="20577"/>
        <pc:sldMkLst>
          <pc:docMk/>
          <pc:sldMk cId="1437354214" sldId="264"/>
        </pc:sldMkLst>
        <pc:spChg chg="mod">
          <ac:chgData name="Giorgio Oppo" userId="7df3cc3355a41cd0" providerId="LiveId" clId="{B84E181C-9256-49E3-9D77-DDD4DDA6FEC8}" dt="2023-07-10T14:29:22.156" v="10278" actId="115"/>
          <ac:spMkLst>
            <pc:docMk/>
            <pc:sldMk cId="1437354214" sldId="264"/>
            <ac:spMk id="2" creationId="{BCEC1158-B39C-BD2C-1EA0-802F16065CF2}"/>
          </ac:spMkLst>
        </pc:spChg>
        <pc:spChg chg="mod">
          <ac:chgData name="Giorgio Oppo" userId="7df3cc3355a41cd0" providerId="LiveId" clId="{B84E181C-9256-49E3-9D77-DDD4DDA6FEC8}" dt="2023-07-10T14:39:12.622" v="10284" actId="20577"/>
          <ac:spMkLst>
            <pc:docMk/>
            <pc:sldMk cId="1437354214" sldId="264"/>
            <ac:spMk id="3" creationId="{371C8464-10BD-53EF-EC5B-4F331D18BE4F}"/>
          </ac:spMkLst>
        </pc:spChg>
      </pc:sldChg>
      <pc:sldChg chg="addSp delSp modSp mod modTransition modAnim">
        <pc:chgData name="Giorgio Oppo" userId="7df3cc3355a41cd0" providerId="LiveId" clId="{B84E181C-9256-49E3-9D77-DDD4DDA6FEC8}" dt="2023-07-10T09:44:35.964" v="9616"/>
        <pc:sldMkLst>
          <pc:docMk/>
          <pc:sldMk cId="1659674085" sldId="265"/>
        </pc:sldMkLst>
        <pc:spChg chg="mod">
          <ac:chgData name="Giorgio Oppo" userId="7df3cc3355a41cd0" providerId="LiveId" clId="{B84E181C-9256-49E3-9D77-DDD4DDA6FEC8}" dt="2023-07-08T12:57:47.928" v="4653" actId="27636"/>
          <ac:spMkLst>
            <pc:docMk/>
            <pc:sldMk cId="1659674085" sldId="265"/>
            <ac:spMk id="2" creationId="{BCEC1158-B39C-BD2C-1EA0-802F16065CF2}"/>
          </ac:spMkLst>
        </pc:spChg>
        <pc:spChg chg="del mod">
          <ac:chgData name="Giorgio Oppo" userId="7df3cc3355a41cd0" providerId="LiveId" clId="{B84E181C-9256-49E3-9D77-DDD4DDA6FEC8}" dt="2023-07-08T13:07:49.557" v="4656" actId="478"/>
          <ac:spMkLst>
            <pc:docMk/>
            <pc:sldMk cId="1659674085" sldId="265"/>
            <ac:spMk id="3" creationId="{371C8464-10BD-53EF-EC5B-4F331D18BE4F}"/>
          </ac:spMkLst>
        </pc:spChg>
        <pc:picChg chg="add del mod">
          <ac:chgData name="Giorgio Oppo" userId="7df3cc3355a41cd0" providerId="LiveId" clId="{B84E181C-9256-49E3-9D77-DDD4DDA6FEC8}" dt="2023-07-10T09:44:35.964" v="9616"/>
          <ac:picMkLst>
            <pc:docMk/>
            <pc:sldMk cId="1659674085" sldId="265"/>
            <ac:picMk id="3" creationId="{89A0711A-2C17-86CB-634E-70C56DF03F7B}"/>
          </ac:picMkLst>
        </pc:picChg>
        <pc:picChg chg="add del mod">
          <ac:chgData name="Giorgio Oppo" userId="7df3cc3355a41cd0" providerId="LiveId" clId="{B84E181C-9256-49E3-9D77-DDD4DDA6FEC8}" dt="2023-07-10T09:44:35.964" v="9616"/>
          <ac:picMkLst>
            <pc:docMk/>
            <pc:sldMk cId="1659674085" sldId="265"/>
            <ac:picMk id="4" creationId="{33C09F43-D928-9C49-2FA5-9EA0DBD8B309}"/>
          </ac:picMkLst>
        </pc:picChg>
        <pc:picChg chg="add mod">
          <ac:chgData name="Giorgio Oppo" userId="7df3cc3355a41cd0" providerId="LiveId" clId="{B84E181C-9256-49E3-9D77-DDD4DDA6FEC8}" dt="2023-07-09T13:20:22.983" v="5771" actId="1076"/>
          <ac:picMkLst>
            <pc:docMk/>
            <pc:sldMk cId="1659674085" sldId="265"/>
            <ac:picMk id="5" creationId="{36E022C2-EBDB-A2A6-7C29-B6DE070684CC}"/>
          </ac:picMkLst>
        </pc:picChg>
        <pc:picChg chg="add mod">
          <ac:chgData name="Giorgio Oppo" userId="7df3cc3355a41cd0" providerId="LiveId" clId="{B84E181C-9256-49E3-9D77-DDD4DDA6FEC8}" dt="2023-07-09T13:21:46.352" v="5777" actId="1076"/>
          <ac:picMkLst>
            <pc:docMk/>
            <pc:sldMk cId="1659674085" sldId="265"/>
            <ac:picMk id="7" creationId="{3021E743-69F3-8D74-5454-AD71AFA3C32C}"/>
          </ac:picMkLst>
        </pc:picChg>
        <pc:picChg chg="add mod">
          <ac:chgData name="Giorgio Oppo" userId="7df3cc3355a41cd0" providerId="LiveId" clId="{B84E181C-9256-49E3-9D77-DDD4DDA6FEC8}" dt="2023-07-09T13:20:47.957" v="5775" actId="1076"/>
          <ac:picMkLst>
            <pc:docMk/>
            <pc:sldMk cId="1659674085" sldId="265"/>
            <ac:picMk id="9" creationId="{E2793267-E8AB-7653-43E7-79B207220905}"/>
          </ac:picMkLst>
        </pc:picChg>
        <pc:cxnChg chg="add del">
          <ac:chgData name="Giorgio Oppo" userId="7df3cc3355a41cd0" providerId="LiveId" clId="{B84E181C-9256-49E3-9D77-DDD4DDA6FEC8}" dt="2023-07-09T13:21:59.433" v="5778" actId="478"/>
          <ac:cxnSpMkLst>
            <pc:docMk/>
            <pc:sldMk cId="1659674085" sldId="265"/>
            <ac:cxnSpMk id="4" creationId="{2BFC954A-AC19-0B38-A013-B10254252C10}"/>
          </ac:cxnSpMkLst>
        </pc:cxnChg>
      </pc:sldChg>
      <pc:sldChg chg="addSp delSp modSp mod modTransition modAnim">
        <pc:chgData name="Giorgio Oppo" userId="7df3cc3355a41cd0" providerId="LiveId" clId="{B84E181C-9256-49E3-9D77-DDD4DDA6FEC8}" dt="2023-07-10T09:46:04.892" v="9629"/>
        <pc:sldMkLst>
          <pc:docMk/>
          <pc:sldMk cId="639061386" sldId="266"/>
        </pc:sldMkLst>
        <pc:spChg chg="mod">
          <ac:chgData name="Giorgio Oppo" userId="7df3cc3355a41cd0" providerId="LiveId" clId="{B84E181C-9256-49E3-9D77-DDD4DDA6FEC8}" dt="2023-07-10T09:35:44.175" v="9345" actId="20577"/>
          <ac:spMkLst>
            <pc:docMk/>
            <pc:sldMk cId="639061386" sldId="266"/>
            <ac:spMk id="2" creationId="{BCEC1158-B39C-BD2C-1EA0-802F16065CF2}"/>
          </ac:spMkLst>
        </pc:spChg>
        <pc:spChg chg="del mod">
          <ac:chgData name="Giorgio Oppo" userId="7df3cc3355a41cd0" providerId="LiveId" clId="{B84E181C-9256-49E3-9D77-DDD4DDA6FEC8}" dt="2023-07-08T13:27:24.152" v="4670" actId="931"/>
          <ac:spMkLst>
            <pc:docMk/>
            <pc:sldMk cId="639061386" sldId="266"/>
            <ac:spMk id="3" creationId="{371C8464-10BD-53EF-EC5B-4F331D18BE4F}"/>
          </ac:spMkLst>
        </pc:spChg>
        <pc:spChg chg="add del mod">
          <ac:chgData name="Giorgio Oppo" userId="7df3cc3355a41cd0" providerId="LiveId" clId="{B84E181C-9256-49E3-9D77-DDD4DDA6FEC8}" dt="2023-07-09T14:29:04.164" v="6049" actId="478"/>
          <ac:spMkLst>
            <pc:docMk/>
            <pc:sldMk cId="639061386" sldId="266"/>
            <ac:spMk id="4" creationId="{2D7E1364-A434-2F67-6595-390DDB7B8AD7}"/>
          </ac:spMkLst>
        </pc:spChg>
        <pc:spChg chg="add del">
          <ac:chgData name="Giorgio Oppo" userId="7df3cc3355a41cd0" providerId="LiveId" clId="{B84E181C-9256-49E3-9D77-DDD4DDA6FEC8}" dt="2023-07-10T09:43:48.565" v="9614" actId="22"/>
          <ac:spMkLst>
            <pc:docMk/>
            <pc:sldMk cId="639061386" sldId="266"/>
            <ac:spMk id="4" creationId="{E6B98DCE-41FF-7942-51B9-FFD8FA7B1F36}"/>
          </ac:spMkLst>
        </pc:spChg>
        <pc:spChg chg="add del">
          <ac:chgData name="Giorgio Oppo" userId="7df3cc3355a41cd0" providerId="LiveId" clId="{B84E181C-9256-49E3-9D77-DDD4DDA6FEC8}" dt="2023-07-08T13:27:37.227" v="4675" actId="478"/>
          <ac:spMkLst>
            <pc:docMk/>
            <pc:sldMk cId="639061386" sldId="266"/>
            <ac:spMk id="7" creationId="{0007F027-76A7-7A3B-CB33-6B9C425A5200}"/>
          </ac:spMkLst>
        </pc:spChg>
        <pc:spChg chg="add del mod">
          <ac:chgData name="Giorgio Oppo" userId="7df3cc3355a41cd0" providerId="LiveId" clId="{B84E181C-9256-49E3-9D77-DDD4DDA6FEC8}" dt="2023-07-09T14:30:38.155" v="6061" actId="478"/>
          <ac:spMkLst>
            <pc:docMk/>
            <pc:sldMk cId="639061386" sldId="266"/>
            <ac:spMk id="7" creationId="{B31711DD-501D-50BC-D023-CEE1F77418F0}"/>
          </ac:spMkLst>
        </pc:spChg>
        <pc:spChg chg="add mod">
          <ac:chgData name="Giorgio Oppo" userId="7df3cc3355a41cd0" providerId="LiveId" clId="{B84E181C-9256-49E3-9D77-DDD4DDA6FEC8}" dt="2023-07-10T09:43:24.453" v="9612" actId="1076"/>
          <ac:spMkLst>
            <pc:docMk/>
            <pc:sldMk cId="639061386" sldId="266"/>
            <ac:spMk id="10" creationId="{E699DF59-62AF-1E5C-ADE1-3B5E9BA47127}"/>
          </ac:spMkLst>
        </pc:spChg>
        <pc:picChg chg="add mod">
          <ac:chgData name="Giorgio Oppo" userId="7df3cc3355a41cd0" providerId="LiveId" clId="{B84E181C-9256-49E3-9D77-DDD4DDA6FEC8}" dt="2023-07-10T09:45:18.515" v="9625" actId="1076"/>
          <ac:picMkLst>
            <pc:docMk/>
            <pc:sldMk cId="639061386" sldId="266"/>
            <ac:picMk id="5" creationId="{2E41E649-E7E1-B012-9EF7-54CDA92368CA}"/>
          </ac:picMkLst>
        </pc:picChg>
        <pc:picChg chg="add del mod">
          <ac:chgData name="Giorgio Oppo" userId="7df3cc3355a41cd0" providerId="LiveId" clId="{B84E181C-9256-49E3-9D77-DDD4DDA6FEC8}" dt="2023-07-09T14:30:34.998" v="6060" actId="478"/>
          <ac:picMkLst>
            <pc:docMk/>
            <pc:sldMk cId="639061386" sldId="266"/>
            <ac:picMk id="5" creationId="{58ECF931-FC94-51D8-2D5B-E2ACC4D4E302}"/>
          </ac:picMkLst>
        </pc:picChg>
        <pc:picChg chg="add del mod">
          <ac:chgData name="Giorgio Oppo" userId="7df3cc3355a41cd0" providerId="LiveId" clId="{B84E181C-9256-49E3-9D77-DDD4DDA6FEC8}" dt="2023-07-10T09:45:05.051" v="9622" actId="478"/>
          <ac:picMkLst>
            <pc:docMk/>
            <pc:sldMk cId="639061386" sldId="266"/>
            <ac:picMk id="6" creationId="{F82F7188-144E-F816-E2F8-40C7F5424D8F}"/>
          </ac:picMkLst>
        </pc:picChg>
        <pc:picChg chg="add del mod">
          <ac:chgData name="Giorgio Oppo" userId="7df3cc3355a41cd0" providerId="LiveId" clId="{B84E181C-9256-49E3-9D77-DDD4DDA6FEC8}" dt="2023-07-09T14:30:34.998" v="6060" actId="478"/>
          <ac:picMkLst>
            <pc:docMk/>
            <pc:sldMk cId="639061386" sldId="266"/>
            <ac:picMk id="9" creationId="{1C1967CC-D458-FCD9-36F0-6584EDF36359}"/>
          </ac:picMkLst>
        </pc:picChg>
      </pc:sldChg>
      <pc:sldChg chg="addSp delSp modSp mod ord modTransition setBg">
        <pc:chgData name="Giorgio Oppo" userId="7df3cc3355a41cd0" providerId="LiveId" clId="{B84E181C-9256-49E3-9D77-DDD4DDA6FEC8}" dt="2023-07-09T14:13:04.406" v="5961"/>
        <pc:sldMkLst>
          <pc:docMk/>
          <pc:sldMk cId="299185826" sldId="267"/>
        </pc:sldMkLst>
        <pc:spChg chg="del mod">
          <ac:chgData name="Giorgio Oppo" userId="7df3cc3355a41cd0" providerId="LiveId" clId="{B84E181C-9256-49E3-9D77-DDD4DDA6FEC8}" dt="2023-07-09T14:07:44.912" v="5783" actId="478"/>
          <ac:spMkLst>
            <pc:docMk/>
            <pc:sldMk cId="299185826" sldId="267"/>
            <ac:spMk id="2" creationId="{BCEC1158-B39C-BD2C-1EA0-802F16065CF2}"/>
          </ac:spMkLst>
        </pc:spChg>
        <pc:spChg chg="del">
          <ac:chgData name="Giorgio Oppo" userId="7df3cc3355a41cd0" providerId="LiveId" clId="{B84E181C-9256-49E3-9D77-DDD4DDA6FEC8}" dt="2023-07-09T14:07:27.050" v="5779" actId="931"/>
          <ac:spMkLst>
            <pc:docMk/>
            <pc:sldMk cId="299185826" sldId="267"/>
            <ac:spMk id="3" creationId="{371C8464-10BD-53EF-EC5B-4F331D18BE4F}"/>
          </ac:spMkLst>
        </pc:spChg>
        <pc:spChg chg="add mod">
          <ac:chgData name="Giorgio Oppo" userId="7df3cc3355a41cd0" providerId="LiveId" clId="{B84E181C-9256-49E3-9D77-DDD4DDA6FEC8}" dt="2023-07-09T14:12:05.636" v="5959" actId="1076"/>
          <ac:spMkLst>
            <pc:docMk/>
            <pc:sldMk cId="299185826" sldId="267"/>
            <ac:spMk id="6" creationId="{6C5C26C0-2685-89F3-5E36-9C5E91E34B76}"/>
          </ac:spMkLst>
        </pc:spChg>
        <pc:picChg chg="add mod">
          <ac:chgData name="Giorgio Oppo" userId="7df3cc3355a41cd0" providerId="LiveId" clId="{B84E181C-9256-49E3-9D77-DDD4DDA6FEC8}" dt="2023-07-09T14:10:48.820" v="5810" actId="207"/>
          <ac:picMkLst>
            <pc:docMk/>
            <pc:sldMk cId="299185826" sldId="267"/>
            <ac:picMk id="5" creationId="{9B74C581-0820-E73E-6BDF-436A5DDF7084}"/>
          </ac:picMkLst>
        </pc:picChg>
      </pc:sldChg>
      <pc:sldChg chg="addSp delSp modSp mod modAnim">
        <pc:chgData name="Giorgio Oppo" userId="7df3cc3355a41cd0" providerId="LiveId" clId="{B84E181C-9256-49E3-9D77-DDD4DDA6FEC8}" dt="2023-07-09T15:03:24.805" v="6206"/>
        <pc:sldMkLst>
          <pc:docMk/>
          <pc:sldMk cId="3047040114" sldId="268"/>
        </pc:sldMkLst>
        <pc:spChg chg="mod">
          <ac:chgData name="Giorgio Oppo" userId="7df3cc3355a41cd0" providerId="LiveId" clId="{B84E181C-9256-49E3-9D77-DDD4DDA6FEC8}" dt="2023-07-09T14:56:25.477" v="6133" actId="1076"/>
          <ac:spMkLst>
            <pc:docMk/>
            <pc:sldMk cId="3047040114" sldId="268"/>
            <ac:spMk id="2" creationId="{BCEC1158-B39C-BD2C-1EA0-802F16065CF2}"/>
          </ac:spMkLst>
        </pc:spChg>
        <pc:spChg chg="del">
          <ac:chgData name="Giorgio Oppo" userId="7df3cc3355a41cd0" providerId="LiveId" clId="{B84E181C-9256-49E3-9D77-DDD4DDA6FEC8}" dt="2023-07-09T14:30:12.638" v="6058" actId="478"/>
          <ac:spMkLst>
            <pc:docMk/>
            <pc:sldMk cId="3047040114" sldId="268"/>
            <ac:spMk id="3" creationId="{371C8464-10BD-53EF-EC5B-4F331D18BE4F}"/>
          </ac:spMkLst>
        </pc:spChg>
        <pc:spChg chg="add mod">
          <ac:chgData name="Giorgio Oppo" userId="7df3cc3355a41cd0" providerId="LiveId" clId="{B84E181C-9256-49E3-9D77-DDD4DDA6FEC8}" dt="2023-07-09T14:54:08.409" v="6116" actId="14100"/>
          <ac:spMkLst>
            <pc:docMk/>
            <pc:sldMk cId="3047040114" sldId="268"/>
            <ac:spMk id="11" creationId="{B6D6722F-FD59-77A9-FC1A-21B486BE7634}"/>
          </ac:spMkLst>
        </pc:spChg>
        <pc:spChg chg="add mod">
          <ac:chgData name="Giorgio Oppo" userId="7df3cc3355a41cd0" providerId="LiveId" clId="{B84E181C-9256-49E3-9D77-DDD4DDA6FEC8}" dt="2023-07-09T14:54:33.190" v="6119" actId="14100"/>
          <ac:spMkLst>
            <pc:docMk/>
            <pc:sldMk cId="3047040114" sldId="268"/>
            <ac:spMk id="12" creationId="{F92CD76E-69BA-047F-4270-65BE2174368E}"/>
          </ac:spMkLst>
        </pc:spChg>
        <pc:spChg chg="add mod">
          <ac:chgData name="Giorgio Oppo" userId="7df3cc3355a41cd0" providerId="LiveId" clId="{B84E181C-9256-49E3-9D77-DDD4DDA6FEC8}" dt="2023-07-09T14:53:33.698" v="6110" actId="208"/>
          <ac:spMkLst>
            <pc:docMk/>
            <pc:sldMk cId="3047040114" sldId="268"/>
            <ac:spMk id="13" creationId="{D09C8AB9-5D92-2041-6604-73BD1AAA8B04}"/>
          </ac:spMkLst>
        </pc:spChg>
        <pc:spChg chg="add mod">
          <ac:chgData name="Giorgio Oppo" userId="7df3cc3355a41cd0" providerId="LiveId" clId="{B84E181C-9256-49E3-9D77-DDD4DDA6FEC8}" dt="2023-07-09T15:01:04.212" v="6194" actId="1076"/>
          <ac:spMkLst>
            <pc:docMk/>
            <pc:sldMk cId="3047040114" sldId="268"/>
            <ac:spMk id="14" creationId="{D6B0AF12-B572-FCD9-482A-09117D53CE73}"/>
          </ac:spMkLst>
        </pc:spChg>
        <pc:spChg chg="add del mod">
          <ac:chgData name="Giorgio Oppo" userId="7df3cc3355a41cd0" providerId="LiveId" clId="{B84E181C-9256-49E3-9D77-DDD4DDA6FEC8}" dt="2023-07-09T14:59:02.890" v="6172"/>
          <ac:spMkLst>
            <pc:docMk/>
            <pc:sldMk cId="3047040114" sldId="268"/>
            <ac:spMk id="15" creationId="{ED032442-5E5C-7C55-9A0B-C17B74727EFC}"/>
          </ac:spMkLst>
        </pc:spChg>
        <pc:spChg chg="add del mod">
          <ac:chgData name="Giorgio Oppo" userId="7df3cc3355a41cd0" providerId="LiveId" clId="{B84E181C-9256-49E3-9D77-DDD4DDA6FEC8}" dt="2023-07-09T14:59:07.202" v="6176"/>
          <ac:spMkLst>
            <pc:docMk/>
            <pc:sldMk cId="3047040114" sldId="268"/>
            <ac:spMk id="16" creationId="{6F2BD189-EDDC-FE0E-1A17-B1BF0B82E91C}"/>
          </ac:spMkLst>
        </pc:spChg>
        <pc:spChg chg="add mod">
          <ac:chgData name="Giorgio Oppo" userId="7df3cc3355a41cd0" providerId="LiveId" clId="{B84E181C-9256-49E3-9D77-DDD4DDA6FEC8}" dt="2023-07-09T14:59:46.755" v="6184" actId="207"/>
          <ac:spMkLst>
            <pc:docMk/>
            <pc:sldMk cId="3047040114" sldId="268"/>
            <ac:spMk id="18" creationId="{C5882EE7-F221-0B42-ED05-9FAE00D5BA60}"/>
          </ac:spMkLst>
        </pc:spChg>
        <pc:spChg chg="add mod">
          <ac:chgData name="Giorgio Oppo" userId="7df3cc3355a41cd0" providerId="LiveId" clId="{B84E181C-9256-49E3-9D77-DDD4DDA6FEC8}" dt="2023-07-09T15:01:36.212" v="6196" actId="1076"/>
          <ac:spMkLst>
            <pc:docMk/>
            <pc:sldMk cId="3047040114" sldId="268"/>
            <ac:spMk id="19" creationId="{7F6A73B3-7B3F-DB4C-7AAF-FB8414F095CA}"/>
          </ac:spMkLst>
        </pc:spChg>
        <pc:picChg chg="add del mod">
          <ac:chgData name="Giorgio Oppo" userId="7df3cc3355a41cd0" providerId="LiveId" clId="{B84E181C-9256-49E3-9D77-DDD4DDA6FEC8}" dt="2023-07-09T14:45:23.293" v="6067" actId="478"/>
          <ac:picMkLst>
            <pc:docMk/>
            <pc:sldMk cId="3047040114" sldId="268"/>
            <ac:picMk id="4" creationId="{0F2528A2-5620-788B-D9C5-8B601BCD7D74}"/>
          </ac:picMkLst>
        </pc:picChg>
        <pc:picChg chg="add mod">
          <ac:chgData name="Giorgio Oppo" userId="7df3cc3355a41cd0" providerId="LiveId" clId="{B84E181C-9256-49E3-9D77-DDD4DDA6FEC8}" dt="2023-07-09T14:56:17.180" v="6131" actId="1076"/>
          <ac:picMkLst>
            <pc:docMk/>
            <pc:sldMk cId="3047040114" sldId="268"/>
            <ac:picMk id="6" creationId="{AF54C8C0-B1F1-B622-6720-6F5B113A7046}"/>
          </ac:picMkLst>
        </pc:picChg>
        <pc:picChg chg="add mod">
          <ac:chgData name="Giorgio Oppo" userId="7df3cc3355a41cd0" providerId="LiveId" clId="{B84E181C-9256-49E3-9D77-DDD4DDA6FEC8}" dt="2023-07-09T14:56:17.180" v="6131" actId="1076"/>
          <ac:picMkLst>
            <pc:docMk/>
            <pc:sldMk cId="3047040114" sldId="268"/>
            <ac:picMk id="8" creationId="{2DC1EC45-B990-0AD7-909A-79AF65A46853}"/>
          </ac:picMkLst>
        </pc:picChg>
        <pc:picChg chg="add mod">
          <ac:chgData name="Giorgio Oppo" userId="7df3cc3355a41cd0" providerId="LiveId" clId="{B84E181C-9256-49E3-9D77-DDD4DDA6FEC8}" dt="2023-07-09T14:56:17.180" v="6131" actId="1076"/>
          <ac:picMkLst>
            <pc:docMk/>
            <pc:sldMk cId="3047040114" sldId="268"/>
            <ac:picMk id="10" creationId="{67B0D739-640C-F815-E9FC-2B9A93B8F3C0}"/>
          </ac:picMkLst>
        </pc:picChg>
        <pc:picChg chg="add del mod">
          <ac:chgData name="Giorgio Oppo" userId="7df3cc3355a41cd0" providerId="LiveId" clId="{B84E181C-9256-49E3-9D77-DDD4DDA6FEC8}" dt="2023-07-09T14:59:27.358" v="6179" actId="478"/>
          <ac:picMkLst>
            <pc:docMk/>
            <pc:sldMk cId="3047040114" sldId="268"/>
            <ac:picMk id="17" creationId="{2378C50F-05DC-8EC5-CB40-7689F8F57269}"/>
          </ac:picMkLst>
        </pc:picChg>
      </pc:sldChg>
      <pc:sldChg chg="addSp delSp modSp mod modAnim">
        <pc:chgData name="Giorgio Oppo" userId="7df3cc3355a41cd0" providerId="LiveId" clId="{B84E181C-9256-49E3-9D77-DDD4DDA6FEC8}" dt="2023-07-10T09:47:33.173" v="9662" actId="20577"/>
        <pc:sldMkLst>
          <pc:docMk/>
          <pc:sldMk cId="357479879" sldId="269"/>
        </pc:sldMkLst>
        <pc:spChg chg="mod">
          <ac:chgData name="Giorgio Oppo" userId="7df3cc3355a41cd0" providerId="LiveId" clId="{B84E181C-9256-49E3-9D77-DDD4DDA6FEC8}" dt="2023-07-10T09:47:33.173" v="9662" actId="20577"/>
          <ac:spMkLst>
            <pc:docMk/>
            <pc:sldMk cId="357479879" sldId="269"/>
            <ac:spMk id="2" creationId="{BCEC1158-B39C-BD2C-1EA0-802F16065CF2}"/>
          </ac:spMkLst>
        </pc:spChg>
        <pc:spChg chg="del">
          <ac:chgData name="Giorgio Oppo" userId="7df3cc3355a41cd0" providerId="LiveId" clId="{B84E181C-9256-49E3-9D77-DDD4DDA6FEC8}" dt="2023-07-09T15:13:02.865" v="6222" actId="22"/>
          <ac:spMkLst>
            <pc:docMk/>
            <pc:sldMk cId="357479879" sldId="269"/>
            <ac:spMk id="3" creationId="{371C8464-10BD-53EF-EC5B-4F331D18BE4F}"/>
          </ac:spMkLst>
        </pc:spChg>
        <pc:spChg chg="add del mod">
          <ac:chgData name="Giorgio Oppo" userId="7df3cc3355a41cd0" providerId="LiveId" clId="{B84E181C-9256-49E3-9D77-DDD4DDA6FEC8}" dt="2023-07-09T15:14:18.889" v="6230" actId="478"/>
          <ac:spMkLst>
            <pc:docMk/>
            <pc:sldMk cId="357479879" sldId="269"/>
            <ac:spMk id="7" creationId="{FB530F1F-83C9-5EC5-8C5A-A55B4E7CD440}"/>
          </ac:spMkLst>
        </pc:spChg>
        <pc:spChg chg="add mod">
          <ac:chgData name="Giorgio Oppo" userId="7df3cc3355a41cd0" providerId="LiveId" clId="{B84E181C-9256-49E3-9D77-DDD4DDA6FEC8}" dt="2023-07-09T15:15:24.601" v="6271" actId="1076"/>
          <ac:spMkLst>
            <pc:docMk/>
            <pc:sldMk cId="357479879" sldId="269"/>
            <ac:spMk id="10" creationId="{58C4EC98-640A-5AD8-92AA-B78C4686A21E}"/>
          </ac:spMkLst>
        </pc:spChg>
        <pc:spChg chg="add mod">
          <ac:chgData name="Giorgio Oppo" userId="7df3cc3355a41cd0" providerId="LiveId" clId="{B84E181C-9256-49E3-9D77-DDD4DDA6FEC8}" dt="2023-07-09T15:15:29.789" v="6272" actId="1076"/>
          <ac:spMkLst>
            <pc:docMk/>
            <pc:sldMk cId="357479879" sldId="269"/>
            <ac:spMk id="11" creationId="{AE1749F4-8475-DCA9-32A1-4CC4FC25F5C2}"/>
          </ac:spMkLst>
        </pc:spChg>
        <pc:spChg chg="add mod">
          <ac:chgData name="Giorgio Oppo" userId="7df3cc3355a41cd0" providerId="LiveId" clId="{B84E181C-9256-49E3-9D77-DDD4DDA6FEC8}" dt="2023-07-09T15:15:13.240" v="6268" actId="1076"/>
          <ac:spMkLst>
            <pc:docMk/>
            <pc:sldMk cId="357479879" sldId="269"/>
            <ac:spMk id="12" creationId="{5168D66B-4366-78DC-1FEC-87991C71BDCE}"/>
          </ac:spMkLst>
        </pc:spChg>
        <pc:spChg chg="add mod">
          <ac:chgData name="Giorgio Oppo" userId="7df3cc3355a41cd0" providerId="LiveId" clId="{B84E181C-9256-49E3-9D77-DDD4DDA6FEC8}" dt="2023-07-09T15:17:20.239" v="6286" actId="207"/>
          <ac:spMkLst>
            <pc:docMk/>
            <pc:sldMk cId="357479879" sldId="269"/>
            <ac:spMk id="16" creationId="{A03CDA11-248C-47B8-25CB-4A90703C469A}"/>
          </ac:spMkLst>
        </pc:spChg>
        <pc:spChg chg="add mod">
          <ac:chgData name="Giorgio Oppo" userId="7df3cc3355a41cd0" providerId="LiveId" clId="{B84E181C-9256-49E3-9D77-DDD4DDA6FEC8}" dt="2023-07-09T15:17:34.896" v="6290" actId="1076"/>
          <ac:spMkLst>
            <pc:docMk/>
            <pc:sldMk cId="357479879" sldId="269"/>
            <ac:spMk id="17" creationId="{5C2AE2D3-C675-76A0-C313-C93F3920FFF4}"/>
          </ac:spMkLst>
        </pc:spChg>
        <pc:spChg chg="add mod">
          <ac:chgData name="Giorgio Oppo" userId="7df3cc3355a41cd0" providerId="LiveId" clId="{B84E181C-9256-49E3-9D77-DDD4DDA6FEC8}" dt="2023-07-09T15:17:40.333" v="6291" actId="1076"/>
          <ac:spMkLst>
            <pc:docMk/>
            <pc:sldMk cId="357479879" sldId="269"/>
            <ac:spMk id="18" creationId="{3DC83619-E3EA-5A25-D432-5F618CD44B59}"/>
          </ac:spMkLst>
        </pc:spChg>
        <pc:picChg chg="add del mod ord">
          <ac:chgData name="Giorgio Oppo" userId="7df3cc3355a41cd0" providerId="LiveId" clId="{B84E181C-9256-49E3-9D77-DDD4DDA6FEC8}" dt="2023-07-09T15:13:51.948" v="6228" actId="478"/>
          <ac:picMkLst>
            <pc:docMk/>
            <pc:sldMk cId="357479879" sldId="269"/>
            <ac:picMk id="5" creationId="{F020D7FA-829F-E668-5F2A-3362F39D8D8C}"/>
          </ac:picMkLst>
        </pc:picChg>
        <pc:picChg chg="add mod">
          <ac:chgData name="Giorgio Oppo" userId="7df3cc3355a41cd0" providerId="LiveId" clId="{B84E181C-9256-49E3-9D77-DDD4DDA6FEC8}" dt="2023-07-09T15:14:59.692" v="6265" actId="14100"/>
          <ac:picMkLst>
            <pc:docMk/>
            <pc:sldMk cId="357479879" sldId="269"/>
            <ac:picMk id="9" creationId="{EC3C82A7-43A3-CA09-84E4-AE3A6EDC1725}"/>
          </ac:picMkLst>
        </pc:picChg>
        <pc:inkChg chg="add del">
          <ac:chgData name="Giorgio Oppo" userId="7df3cc3355a41cd0" providerId="LiveId" clId="{B84E181C-9256-49E3-9D77-DDD4DDA6FEC8}" dt="2023-07-09T15:16:19.497" v="6274" actId="9405"/>
          <ac:inkMkLst>
            <pc:docMk/>
            <pc:sldMk cId="357479879" sldId="269"/>
            <ac:inkMk id="13" creationId="{C0B9C7BB-E3DE-71C4-B9E1-3B087CCFF802}"/>
          </ac:inkMkLst>
        </pc:inkChg>
        <pc:inkChg chg="add del">
          <ac:chgData name="Giorgio Oppo" userId="7df3cc3355a41cd0" providerId="LiveId" clId="{B84E181C-9256-49E3-9D77-DDD4DDA6FEC8}" dt="2023-07-09T15:16:23.278" v="6276" actId="9405"/>
          <ac:inkMkLst>
            <pc:docMk/>
            <pc:sldMk cId="357479879" sldId="269"/>
            <ac:inkMk id="14" creationId="{0446D44B-FD0D-6F0F-F07D-422D66E12E07}"/>
          </ac:inkMkLst>
        </pc:inkChg>
        <pc:inkChg chg="add del">
          <ac:chgData name="Giorgio Oppo" userId="7df3cc3355a41cd0" providerId="LiveId" clId="{B84E181C-9256-49E3-9D77-DDD4DDA6FEC8}" dt="2023-07-09T15:16:26.419" v="6278" actId="9405"/>
          <ac:inkMkLst>
            <pc:docMk/>
            <pc:sldMk cId="357479879" sldId="269"/>
            <ac:inkMk id="15" creationId="{88E0FAED-7806-BFCF-0A9E-07EC065AF8E4}"/>
          </ac:inkMkLst>
        </pc:inkChg>
      </pc:sldChg>
      <pc:sldChg chg="addSp delSp modSp mod">
        <pc:chgData name="Giorgio Oppo" userId="7df3cc3355a41cd0" providerId="LiveId" clId="{B84E181C-9256-49E3-9D77-DDD4DDA6FEC8}" dt="2023-07-09T15:28:52.626" v="6402" actId="20577"/>
        <pc:sldMkLst>
          <pc:docMk/>
          <pc:sldMk cId="1872411794" sldId="270"/>
        </pc:sldMkLst>
        <pc:spChg chg="mod">
          <ac:chgData name="Giorgio Oppo" userId="7df3cc3355a41cd0" providerId="LiveId" clId="{B84E181C-9256-49E3-9D77-DDD4DDA6FEC8}" dt="2023-07-09T15:28:52.626" v="6402" actId="20577"/>
          <ac:spMkLst>
            <pc:docMk/>
            <pc:sldMk cId="1872411794" sldId="270"/>
            <ac:spMk id="2" creationId="{BCEC1158-B39C-BD2C-1EA0-802F16065CF2}"/>
          </ac:spMkLst>
        </pc:spChg>
        <pc:spChg chg="del">
          <ac:chgData name="Giorgio Oppo" userId="7df3cc3355a41cd0" providerId="LiveId" clId="{B84E181C-9256-49E3-9D77-DDD4DDA6FEC8}" dt="2023-07-09T15:25:55.711" v="6306" actId="931"/>
          <ac:spMkLst>
            <pc:docMk/>
            <pc:sldMk cId="1872411794" sldId="270"/>
            <ac:spMk id="3" creationId="{371C8464-10BD-53EF-EC5B-4F331D18BE4F}"/>
          </ac:spMkLst>
        </pc:spChg>
        <pc:spChg chg="add del mod">
          <ac:chgData name="Giorgio Oppo" userId="7df3cc3355a41cd0" providerId="LiveId" clId="{B84E181C-9256-49E3-9D77-DDD4DDA6FEC8}" dt="2023-07-09T15:26:18.494" v="6308" actId="931"/>
          <ac:spMkLst>
            <pc:docMk/>
            <pc:sldMk cId="1872411794" sldId="270"/>
            <ac:spMk id="9" creationId="{BB9A1DEE-B6EF-FF69-0B4E-F5E96BB6ED44}"/>
          </ac:spMkLst>
        </pc:spChg>
        <pc:picChg chg="add del mod">
          <ac:chgData name="Giorgio Oppo" userId="7df3cc3355a41cd0" providerId="LiveId" clId="{B84E181C-9256-49E3-9D77-DDD4DDA6FEC8}" dt="2023-07-09T15:25:40.136" v="6305" actId="478"/>
          <ac:picMkLst>
            <pc:docMk/>
            <pc:sldMk cId="1872411794" sldId="270"/>
            <ac:picMk id="5" creationId="{614A4521-C2A9-3097-3D06-40A8DE850DF2}"/>
          </ac:picMkLst>
        </pc:picChg>
        <pc:picChg chg="add del mod">
          <ac:chgData name="Giorgio Oppo" userId="7df3cc3355a41cd0" providerId="LiveId" clId="{B84E181C-9256-49E3-9D77-DDD4DDA6FEC8}" dt="2023-07-09T15:25:58.211" v="6307" actId="478"/>
          <ac:picMkLst>
            <pc:docMk/>
            <pc:sldMk cId="1872411794" sldId="270"/>
            <ac:picMk id="7" creationId="{6D0CDF4A-7BA3-1BCE-8562-D5E177B6C9B8}"/>
          </ac:picMkLst>
        </pc:picChg>
        <pc:picChg chg="add mod">
          <ac:chgData name="Giorgio Oppo" userId="7df3cc3355a41cd0" providerId="LiveId" clId="{B84E181C-9256-49E3-9D77-DDD4DDA6FEC8}" dt="2023-07-09T15:26:39.074" v="6316" actId="1076"/>
          <ac:picMkLst>
            <pc:docMk/>
            <pc:sldMk cId="1872411794" sldId="270"/>
            <ac:picMk id="11" creationId="{1EC6A50C-38DF-6ECB-A1DC-8C689140F030}"/>
          </ac:picMkLst>
        </pc:picChg>
      </pc:sldChg>
      <pc:sldChg chg="addSp delSp modSp mod modAnim">
        <pc:chgData name="Giorgio Oppo" userId="7df3cc3355a41cd0" providerId="LiveId" clId="{B84E181C-9256-49E3-9D77-DDD4DDA6FEC8}" dt="2023-07-10T09:54:54.965" v="9789" actId="1076"/>
        <pc:sldMkLst>
          <pc:docMk/>
          <pc:sldMk cId="1720610656" sldId="271"/>
        </pc:sldMkLst>
        <pc:spChg chg="mod">
          <ac:chgData name="Giorgio Oppo" userId="7df3cc3355a41cd0" providerId="LiveId" clId="{B84E181C-9256-49E3-9D77-DDD4DDA6FEC8}" dt="2023-07-10T09:54:12.859" v="9785" actId="20577"/>
          <ac:spMkLst>
            <pc:docMk/>
            <pc:sldMk cId="1720610656" sldId="271"/>
            <ac:spMk id="2" creationId="{BCEC1158-B39C-BD2C-1EA0-802F16065CF2}"/>
          </ac:spMkLst>
        </pc:spChg>
        <pc:spChg chg="mod">
          <ac:chgData name="Giorgio Oppo" userId="7df3cc3355a41cd0" providerId="LiveId" clId="{B84E181C-9256-49E3-9D77-DDD4DDA6FEC8}" dt="2023-07-10T09:54:24.540" v="9787" actId="1076"/>
          <ac:spMkLst>
            <pc:docMk/>
            <pc:sldMk cId="1720610656" sldId="271"/>
            <ac:spMk id="3" creationId="{371C8464-10BD-53EF-EC5B-4F331D18BE4F}"/>
          </ac:spMkLst>
        </pc:spChg>
        <pc:picChg chg="add del mod">
          <ac:chgData name="Giorgio Oppo" userId="7df3cc3355a41cd0" providerId="LiveId" clId="{B84E181C-9256-49E3-9D77-DDD4DDA6FEC8}" dt="2023-07-09T15:41:16.992" v="7138" actId="478"/>
          <ac:picMkLst>
            <pc:docMk/>
            <pc:sldMk cId="1720610656" sldId="271"/>
            <ac:picMk id="5" creationId="{F17F2CEE-3DA7-F79C-E258-7314140206BC}"/>
          </ac:picMkLst>
        </pc:picChg>
        <pc:picChg chg="add mod">
          <ac:chgData name="Giorgio Oppo" userId="7df3cc3355a41cd0" providerId="LiveId" clId="{B84E181C-9256-49E3-9D77-DDD4DDA6FEC8}" dt="2023-07-10T09:54:54.965" v="9789" actId="1076"/>
          <ac:picMkLst>
            <pc:docMk/>
            <pc:sldMk cId="1720610656" sldId="271"/>
            <ac:picMk id="7" creationId="{0A3ED6D4-7976-6967-62B3-08D12F126FF2}"/>
          </ac:picMkLst>
        </pc:picChg>
        <pc:picChg chg="add del">
          <ac:chgData name="Giorgio Oppo" userId="7df3cc3355a41cd0" providerId="LiveId" clId="{B84E181C-9256-49E3-9D77-DDD4DDA6FEC8}" dt="2023-07-09T15:41:06.881" v="7135" actId="22"/>
          <ac:picMkLst>
            <pc:docMk/>
            <pc:sldMk cId="1720610656" sldId="271"/>
            <ac:picMk id="9" creationId="{43D405B5-397C-493A-B873-A5983D347747}"/>
          </ac:picMkLst>
        </pc:picChg>
        <pc:picChg chg="add mod">
          <ac:chgData name="Giorgio Oppo" userId="7df3cc3355a41cd0" providerId="LiveId" clId="{B84E181C-9256-49E3-9D77-DDD4DDA6FEC8}" dt="2023-07-10T09:54:54.965" v="9789" actId="1076"/>
          <ac:picMkLst>
            <pc:docMk/>
            <pc:sldMk cId="1720610656" sldId="271"/>
            <ac:picMk id="11" creationId="{7CC14F1E-71B1-2DB8-EBB5-4A56C2AE280F}"/>
          </ac:picMkLst>
        </pc:picChg>
      </pc:sldChg>
      <pc:sldChg chg="addSp delSp modSp mod modAnim">
        <pc:chgData name="Giorgio Oppo" userId="7df3cc3355a41cd0" providerId="LiveId" clId="{B84E181C-9256-49E3-9D77-DDD4DDA6FEC8}" dt="2023-07-10T10:10:27.673" v="9898" actId="1076"/>
        <pc:sldMkLst>
          <pc:docMk/>
          <pc:sldMk cId="914999183" sldId="272"/>
        </pc:sldMkLst>
        <pc:spChg chg="mod">
          <ac:chgData name="Giorgio Oppo" userId="7df3cc3355a41cd0" providerId="LiveId" clId="{B84E181C-9256-49E3-9D77-DDD4DDA6FEC8}" dt="2023-07-09T15:30:45.132" v="6441" actId="20577"/>
          <ac:spMkLst>
            <pc:docMk/>
            <pc:sldMk cId="914999183" sldId="272"/>
            <ac:spMk id="2" creationId="{BCEC1158-B39C-BD2C-1EA0-802F16065CF2}"/>
          </ac:spMkLst>
        </pc:spChg>
        <pc:spChg chg="mod">
          <ac:chgData name="Giorgio Oppo" userId="7df3cc3355a41cd0" providerId="LiveId" clId="{B84E181C-9256-49E3-9D77-DDD4DDA6FEC8}" dt="2023-07-10T10:10:15.548" v="9897" actId="20577"/>
          <ac:spMkLst>
            <pc:docMk/>
            <pc:sldMk cId="914999183" sldId="272"/>
            <ac:spMk id="3" creationId="{371C8464-10BD-53EF-EC5B-4F331D18BE4F}"/>
          </ac:spMkLst>
        </pc:spChg>
        <pc:spChg chg="add del mod">
          <ac:chgData name="Giorgio Oppo" userId="7df3cc3355a41cd0" providerId="LiveId" clId="{B84E181C-9256-49E3-9D77-DDD4DDA6FEC8}" dt="2023-07-10T10:06:47.700" v="9875" actId="478"/>
          <ac:spMkLst>
            <pc:docMk/>
            <pc:sldMk cId="914999183" sldId="272"/>
            <ac:spMk id="9" creationId="{3E81108B-8DDF-61F1-EFF4-CB6D057C1720}"/>
          </ac:spMkLst>
        </pc:spChg>
        <pc:picChg chg="add del">
          <ac:chgData name="Giorgio Oppo" userId="7df3cc3355a41cd0" providerId="LiveId" clId="{B84E181C-9256-49E3-9D77-DDD4DDA6FEC8}" dt="2023-07-10T10:03:48.547" v="9826" actId="22"/>
          <ac:picMkLst>
            <pc:docMk/>
            <pc:sldMk cId="914999183" sldId="272"/>
            <ac:picMk id="5" creationId="{78AF146D-BF0A-6296-5E8E-AE870A946314}"/>
          </ac:picMkLst>
        </pc:picChg>
        <pc:picChg chg="add del mod">
          <ac:chgData name="Giorgio Oppo" userId="7df3cc3355a41cd0" providerId="LiveId" clId="{B84E181C-9256-49E3-9D77-DDD4DDA6FEC8}" dt="2023-07-10T10:10:27.673" v="9898" actId="1076"/>
          <ac:picMkLst>
            <pc:docMk/>
            <pc:sldMk cId="914999183" sldId="272"/>
            <ac:picMk id="7" creationId="{13F31D1B-89B1-1051-0A07-CB2128D92125}"/>
          </ac:picMkLst>
        </pc:picChg>
      </pc:sldChg>
      <pc:sldChg chg="modSp mod">
        <pc:chgData name="Giorgio Oppo" userId="7df3cc3355a41cd0" providerId="LiveId" clId="{B84E181C-9256-49E3-9D77-DDD4DDA6FEC8}" dt="2023-07-10T10:13:31.931" v="10091" actId="20577"/>
        <pc:sldMkLst>
          <pc:docMk/>
          <pc:sldMk cId="2009460186" sldId="273"/>
        </pc:sldMkLst>
        <pc:spChg chg="mod">
          <ac:chgData name="Giorgio Oppo" userId="7df3cc3355a41cd0" providerId="LiveId" clId="{B84E181C-9256-49E3-9D77-DDD4DDA6FEC8}" dt="2023-07-09T16:19:16.472" v="8491" actId="20577"/>
          <ac:spMkLst>
            <pc:docMk/>
            <pc:sldMk cId="2009460186" sldId="273"/>
            <ac:spMk id="2" creationId="{BCEC1158-B39C-BD2C-1EA0-802F16065CF2}"/>
          </ac:spMkLst>
        </pc:spChg>
        <pc:spChg chg="mod">
          <ac:chgData name="Giorgio Oppo" userId="7df3cc3355a41cd0" providerId="LiveId" clId="{B84E181C-9256-49E3-9D77-DDD4DDA6FEC8}" dt="2023-07-10T10:13:31.931" v="10091" actId="20577"/>
          <ac:spMkLst>
            <pc:docMk/>
            <pc:sldMk cId="2009460186" sldId="273"/>
            <ac:spMk id="3" creationId="{371C8464-10BD-53EF-EC5B-4F331D18BE4F}"/>
          </ac:spMkLst>
        </pc:spChg>
      </pc:sldChg>
      <pc:sldChg chg="delSp modSp mod modTransition">
        <pc:chgData name="Giorgio Oppo" userId="7df3cc3355a41cd0" providerId="LiveId" clId="{B84E181C-9256-49E3-9D77-DDD4DDA6FEC8}" dt="2023-07-09T16:26:33.872" v="8576"/>
        <pc:sldMkLst>
          <pc:docMk/>
          <pc:sldMk cId="1287444894" sldId="274"/>
        </pc:sldMkLst>
        <pc:spChg chg="mod">
          <ac:chgData name="Giorgio Oppo" userId="7df3cc3355a41cd0" providerId="LiveId" clId="{B84E181C-9256-49E3-9D77-DDD4DDA6FEC8}" dt="2023-07-09T16:20:20.901" v="8546" actId="404"/>
          <ac:spMkLst>
            <pc:docMk/>
            <pc:sldMk cId="1287444894" sldId="274"/>
            <ac:spMk id="2" creationId="{BCEC1158-B39C-BD2C-1EA0-802F16065CF2}"/>
          </ac:spMkLst>
        </pc:spChg>
        <pc:spChg chg="del">
          <ac:chgData name="Giorgio Oppo" userId="7df3cc3355a41cd0" providerId="LiveId" clId="{B84E181C-9256-49E3-9D77-DDD4DDA6FEC8}" dt="2023-07-09T16:19:34.852" v="8536" actId="478"/>
          <ac:spMkLst>
            <pc:docMk/>
            <pc:sldMk cId="1287444894" sldId="274"/>
            <ac:spMk id="3" creationId="{371C8464-10BD-53EF-EC5B-4F331D18BE4F}"/>
          </ac:spMkLst>
        </pc:spChg>
      </pc:sldChg>
      <pc:sldChg chg="del">
        <pc:chgData name="Giorgio Oppo" userId="7df3cc3355a41cd0" providerId="LiveId" clId="{B84E181C-9256-49E3-9D77-DDD4DDA6FEC8}" dt="2023-07-09T16:20:25.338" v="8547" actId="47"/>
        <pc:sldMkLst>
          <pc:docMk/>
          <pc:sldMk cId="1948599922" sldId="275"/>
        </pc:sldMkLst>
      </pc:sldChg>
      <pc:sldChg chg="modSp new mod modTransition modAnim">
        <pc:chgData name="Giorgio Oppo" userId="7df3cc3355a41cd0" providerId="LiveId" clId="{B84E181C-9256-49E3-9D77-DDD4DDA6FEC8}" dt="2023-07-10T13:32:32.625" v="10258"/>
        <pc:sldMkLst>
          <pc:docMk/>
          <pc:sldMk cId="3271639003" sldId="276"/>
        </pc:sldMkLst>
        <pc:spChg chg="mod">
          <ac:chgData name="Giorgio Oppo" userId="7df3cc3355a41cd0" providerId="LiveId" clId="{B84E181C-9256-49E3-9D77-DDD4DDA6FEC8}" dt="2023-07-02T14:35:14.680" v="2259" actId="20577"/>
          <ac:spMkLst>
            <pc:docMk/>
            <pc:sldMk cId="3271639003" sldId="276"/>
            <ac:spMk id="2" creationId="{C8EFF58B-46BC-2D16-8AEB-F5604935C72D}"/>
          </ac:spMkLst>
        </pc:spChg>
        <pc:spChg chg="mod">
          <ac:chgData name="Giorgio Oppo" userId="7df3cc3355a41cd0" providerId="LiveId" clId="{B84E181C-9256-49E3-9D77-DDD4DDA6FEC8}" dt="2023-07-10T09:08:50.037" v="8871" actId="313"/>
          <ac:spMkLst>
            <pc:docMk/>
            <pc:sldMk cId="3271639003" sldId="276"/>
            <ac:spMk id="3" creationId="{7B57C6D6-D4E9-1AF3-AA2F-2E81F03ECF13}"/>
          </ac:spMkLst>
        </pc:spChg>
      </pc:sldChg>
      <pc:sldChg chg="addSp delSp modSp new mod modTransition delAnim modAnim">
        <pc:chgData name="Giorgio Oppo" userId="7df3cc3355a41cd0" providerId="LiveId" clId="{B84E181C-9256-49E3-9D77-DDD4DDA6FEC8}" dt="2023-07-10T09:19:56.025" v="9095"/>
        <pc:sldMkLst>
          <pc:docMk/>
          <pc:sldMk cId="1863835730" sldId="277"/>
        </pc:sldMkLst>
        <pc:spChg chg="mod">
          <ac:chgData name="Giorgio Oppo" userId="7df3cc3355a41cd0" providerId="LiveId" clId="{B84E181C-9256-49E3-9D77-DDD4DDA6FEC8}" dt="2023-07-08T12:22:38.334" v="2706" actId="20577"/>
          <ac:spMkLst>
            <pc:docMk/>
            <pc:sldMk cId="1863835730" sldId="277"/>
            <ac:spMk id="2" creationId="{85705412-C5D4-B2AE-A7FC-F978CD4AC7AC}"/>
          </ac:spMkLst>
        </pc:spChg>
        <pc:spChg chg="del">
          <ac:chgData name="Giorgio Oppo" userId="7df3cc3355a41cd0" providerId="LiveId" clId="{B84E181C-9256-49E3-9D77-DDD4DDA6FEC8}" dt="2023-07-08T12:22:41.665" v="2707" actId="478"/>
          <ac:spMkLst>
            <pc:docMk/>
            <pc:sldMk cId="1863835730" sldId="277"/>
            <ac:spMk id="3" creationId="{6AF7FE25-8FBC-AF0A-7395-C9BD6A888A53}"/>
          </ac:spMkLst>
        </pc:spChg>
        <pc:spChg chg="add mod">
          <ac:chgData name="Giorgio Oppo" userId="7df3cc3355a41cd0" providerId="LiveId" clId="{B84E181C-9256-49E3-9D77-DDD4DDA6FEC8}" dt="2023-07-10T09:19:30.721" v="9093" actId="1076"/>
          <ac:spMkLst>
            <pc:docMk/>
            <pc:sldMk cId="1863835730" sldId="277"/>
            <ac:spMk id="3" creationId="{6BF54CA5-10C4-75FD-2D2C-737E8A508BF8}"/>
          </ac:spMkLst>
        </pc:spChg>
        <pc:spChg chg="add mod">
          <ac:chgData name="Giorgio Oppo" userId="7df3cc3355a41cd0" providerId="LiveId" clId="{B84E181C-9256-49E3-9D77-DDD4DDA6FEC8}" dt="2023-07-10T09:17:52.988" v="9028" actId="20577"/>
          <ac:spMkLst>
            <pc:docMk/>
            <pc:sldMk cId="1863835730" sldId="277"/>
            <ac:spMk id="8" creationId="{9DC37740-5833-11F1-011B-3661832AA7F9}"/>
          </ac:spMkLst>
        </pc:spChg>
        <pc:spChg chg="add del mod">
          <ac:chgData name="Giorgio Oppo" userId="7df3cc3355a41cd0" providerId="LiveId" clId="{B84E181C-9256-49E3-9D77-DDD4DDA6FEC8}" dt="2023-07-10T09:16:11.971" v="8919" actId="478"/>
          <ac:spMkLst>
            <pc:docMk/>
            <pc:sldMk cId="1863835730" sldId="277"/>
            <ac:spMk id="9" creationId="{AA0DCE0D-F82B-2AA0-CA80-5147934298D6}"/>
          </ac:spMkLst>
        </pc:spChg>
        <pc:picChg chg="add del mod">
          <ac:chgData name="Giorgio Oppo" userId="7df3cc3355a41cd0" providerId="LiveId" clId="{B84E181C-9256-49E3-9D77-DDD4DDA6FEC8}" dt="2023-07-08T15:46:32.233" v="5484" actId="478"/>
          <ac:picMkLst>
            <pc:docMk/>
            <pc:sldMk cId="1863835730" sldId="277"/>
            <ac:picMk id="3" creationId="{5759E383-D1AC-B046-712A-4A40B3D6CA6E}"/>
          </ac:picMkLst>
        </pc:picChg>
        <pc:picChg chg="add mod">
          <ac:chgData name="Giorgio Oppo" userId="7df3cc3355a41cd0" providerId="LiveId" clId="{B84E181C-9256-49E3-9D77-DDD4DDA6FEC8}" dt="2023-07-08T15:46:46.359" v="5490" actId="1076"/>
          <ac:picMkLst>
            <pc:docMk/>
            <pc:sldMk cId="1863835730" sldId="277"/>
            <ac:picMk id="4" creationId="{912613E2-CD5B-3B5D-2EA6-DD6BEF29BD66}"/>
          </ac:picMkLst>
        </pc:picChg>
        <pc:picChg chg="add mod">
          <ac:chgData name="Giorgio Oppo" userId="7df3cc3355a41cd0" providerId="LiveId" clId="{B84E181C-9256-49E3-9D77-DDD4DDA6FEC8}" dt="2023-07-08T15:26:05.395" v="5416" actId="1076"/>
          <ac:picMkLst>
            <pc:docMk/>
            <pc:sldMk cId="1863835730" sldId="277"/>
            <ac:picMk id="5" creationId="{4C5CAF9D-5E14-254B-E811-90109B89A83E}"/>
          </ac:picMkLst>
        </pc:picChg>
        <pc:picChg chg="add mod">
          <ac:chgData name="Giorgio Oppo" userId="7df3cc3355a41cd0" providerId="LiveId" clId="{B84E181C-9256-49E3-9D77-DDD4DDA6FEC8}" dt="2023-07-08T15:49:38.331" v="5513" actId="1076"/>
          <ac:picMkLst>
            <pc:docMk/>
            <pc:sldMk cId="1863835730" sldId="277"/>
            <ac:picMk id="6" creationId="{A6025184-801A-76C0-EDCF-A3963F1EF70B}"/>
          </ac:picMkLst>
        </pc:picChg>
        <pc:picChg chg="add mod">
          <ac:chgData name="Giorgio Oppo" userId="7df3cc3355a41cd0" providerId="LiveId" clId="{B84E181C-9256-49E3-9D77-DDD4DDA6FEC8}" dt="2023-07-08T15:24:07.839" v="5398" actId="1076"/>
          <ac:picMkLst>
            <pc:docMk/>
            <pc:sldMk cId="1863835730" sldId="277"/>
            <ac:picMk id="7" creationId="{3C534A1A-52AE-5BFD-DD58-EDB7BFCDE9A8}"/>
          </ac:picMkLst>
        </pc:picChg>
      </pc:sldChg>
      <pc:sldChg chg="modSp new mod">
        <pc:chgData name="Giorgio Oppo" userId="7df3cc3355a41cd0" providerId="LiveId" clId="{B84E181C-9256-49E3-9D77-DDD4DDA6FEC8}" dt="2023-07-09T16:27:07.839" v="8579" actId="20577"/>
        <pc:sldMkLst>
          <pc:docMk/>
          <pc:sldMk cId="3096157758" sldId="278"/>
        </pc:sldMkLst>
        <pc:spChg chg="mod">
          <ac:chgData name="Giorgio Oppo" userId="7df3cc3355a41cd0" providerId="LiveId" clId="{B84E181C-9256-49E3-9D77-DDD4DDA6FEC8}" dt="2023-07-09T16:21:05.186" v="8562" actId="20577"/>
          <ac:spMkLst>
            <pc:docMk/>
            <pc:sldMk cId="3096157758" sldId="278"/>
            <ac:spMk id="2" creationId="{354030AC-F5E5-E8B9-9D03-487DEB8A7050}"/>
          </ac:spMkLst>
        </pc:spChg>
        <pc:spChg chg="mod">
          <ac:chgData name="Giorgio Oppo" userId="7df3cc3355a41cd0" providerId="LiveId" clId="{B84E181C-9256-49E3-9D77-DDD4DDA6FEC8}" dt="2023-07-09T16:27:07.839" v="8579" actId="20577"/>
          <ac:spMkLst>
            <pc:docMk/>
            <pc:sldMk cId="3096157758" sldId="278"/>
            <ac:spMk id="3" creationId="{8D59016F-05AB-E0C4-78E7-6100711AE76E}"/>
          </ac:spMkLst>
        </pc:spChg>
      </pc:sldChg>
      <pc:sldMasterChg chg="del delSldLayout">
        <pc:chgData name="Giorgio Oppo" userId="7df3cc3355a41cd0" providerId="LiveId" clId="{B84E181C-9256-49E3-9D77-DDD4DDA6FEC8}" dt="2023-07-09T16:20:25.338" v="8547" actId="47"/>
        <pc:sldMasterMkLst>
          <pc:docMk/>
          <pc:sldMasterMk cId="1880823469" sldId="2147483736"/>
        </pc:sldMasterMkLst>
        <pc:sldLayoutChg chg="del">
          <pc:chgData name="Giorgio Oppo" userId="7df3cc3355a41cd0" providerId="LiveId" clId="{B84E181C-9256-49E3-9D77-DDD4DDA6FEC8}" dt="2023-07-09T16:20:25.338" v="8547" actId="47"/>
          <pc:sldLayoutMkLst>
            <pc:docMk/>
            <pc:sldMasterMk cId="1880823469" sldId="2147483736"/>
            <pc:sldLayoutMk cId="918352401" sldId="2147483737"/>
          </pc:sldLayoutMkLst>
        </pc:sldLayoutChg>
        <pc:sldLayoutChg chg="del">
          <pc:chgData name="Giorgio Oppo" userId="7df3cc3355a41cd0" providerId="LiveId" clId="{B84E181C-9256-49E3-9D77-DDD4DDA6FEC8}" dt="2023-07-09T16:20:25.338" v="8547" actId="47"/>
          <pc:sldLayoutMkLst>
            <pc:docMk/>
            <pc:sldMasterMk cId="1880823469" sldId="2147483736"/>
            <pc:sldLayoutMk cId="3109354010" sldId="2147483738"/>
          </pc:sldLayoutMkLst>
        </pc:sldLayoutChg>
        <pc:sldLayoutChg chg="del">
          <pc:chgData name="Giorgio Oppo" userId="7df3cc3355a41cd0" providerId="LiveId" clId="{B84E181C-9256-49E3-9D77-DDD4DDA6FEC8}" dt="2023-07-09T16:20:25.338" v="8547" actId="47"/>
          <pc:sldLayoutMkLst>
            <pc:docMk/>
            <pc:sldMasterMk cId="1880823469" sldId="2147483736"/>
            <pc:sldLayoutMk cId="4037705042" sldId="2147483739"/>
          </pc:sldLayoutMkLst>
        </pc:sldLayoutChg>
        <pc:sldLayoutChg chg="del">
          <pc:chgData name="Giorgio Oppo" userId="7df3cc3355a41cd0" providerId="LiveId" clId="{B84E181C-9256-49E3-9D77-DDD4DDA6FEC8}" dt="2023-07-09T16:20:25.338" v="8547" actId="47"/>
          <pc:sldLayoutMkLst>
            <pc:docMk/>
            <pc:sldMasterMk cId="1880823469" sldId="2147483736"/>
            <pc:sldLayoutMk cId="1284846402" sldId="2147483740"/>
          </pc:sldLayoutMkLst>
        </pc:sldLayoutChg>
        <pc:sldLayoutChg chg="del">
          <pc:chgData name="Giorgio Oppo" userId="7df3cc3355a41cd0" providerId="LiveId" clId="{B84E181C-9256-49E3-9D77-DDD4DDA6FEC8}" dt="2023-07-09T16:20:25.338" v="8547" actId="47"/>
          <pc:sldLayoutMkLst>
            <pc:docMk/>
            <pc:sldMasterMk cId="1880823469" sldId="2147483736"/>
            <pc:sldLayoutMk cId="982148264" sldId="2147483741"/>
          </pc:sldLayoutMkLst>
        </pc:sldLayoutChg>
        <pc:sldLayoutChg chg="del">
          <pc:chgData name="Giorgio Oppo" userId="7df3cc3355a41cd0" providerId="LiveId" clId="{B84E181C-9256-49E3-9D77-DDD4DDA6FEC8}" dt="2023-07-09T16:20:25.338" v="8547" actId="47"/>
          <pc:sldLayoutMkLst>
            <pc:docMk/>
            <pc:sldMasterMk cId="1880823469" sldId="2147483736"/>
            <pc:sldLayoutMk cId="3733065837" sldId="2147483742"/>
          </pc:sldLayoutMkLst>
        </pc:sldLayoutChg>
        <pc:sldLayoutChg chg="del">
          <pc:chgData name="Giorgio Oppo" userId="7df3cc3355a41cd0" providerId="LiveId" clId="{B84E181C-9256-49E3-9D77-DDD4DDA6FEC8}" dt="2023-07-09T16:20:25.338" v="8547" actId="47"/>
          <pc:sldLayoutMkLst>
            <pc:docMk/>
            <pc:sldMasterMk cId="1880823469" sldId="2147483736"/>
            <pc:sldLayoutMk cId="2519061930" sldId="2147483743"/>
          </pc:sldLayoutMkLst>
        </pc:sldLayoutChg>
        <pc:sldLayoutChg chg="del">
          <pc:chgData name="Giorgio Oppo" userId="7df3cc3355a41cd0" providerId="LiveId" clId="{B84E181C-9256-49E3-9D77-DDD4DDA6FEC8}" dt="2023-07-09T16:20:25.338" v="8547" actId="47"/>
          <pc:sldLayoutMkLst>
            <pc:docMk/>
            <pc:sldMasterMk cId="1880823469" sldId="2147483736"/>
            <pc:sldLayoutMk cId="4057159179" sldId="2147483744"/>
          </pc:sldLayoutMkLst>
        </pc:sldLayoutChg>
        <pc:sldLayoutChg chg="del">
          <pc:chgData name="Giorgio Oppo" userId="7df3cc3355a41cd0" providerId="LiveId" clId="{B84E181C-9256-49E3-9D77-DDD4DDA6FEC8}" dt="2023-07-09T16:20:25.338" v="8547" actId="47"/>
          <pc:sldLayoutMkLst>
            <pc:docMk/>
            <pc:sldMasterMk cId="1880823469" sldId="2147483736"/>
            <pc:sldLayoutMk cId="1480373187" sldId="2147483745"/>
          </pc:sldLayoutMkLst>
        </pc:sldLayoutChg>
        <pc:sldLayoutChg chg="del">
          <pc:chgData name="Giorgio Oppo" userId="7df3cc3355a41cd0" providerId="LiveId" clId="{B84E181C-9256-49E3-9D77-DDD4DDA6FEC8}" dt="2023-07-09T16:20:25.338" v="8547" actId="47"/>
          <pc:sldLayoutMkLst>
            <pc:docMk/>
            <pc:sldMasterMk cId="1880823469" sldId="2147483736"/>
            <pc:sldLayoutMk cId="2951237856" sldId="2147483746"/>
          </pc:sldLayoutMkLst>
        </pc:sldLayoutChg>
        <pc:sldLayoutChg chg="del">
          <pc:chgData name="Giorgio Oppo" userId="7df3cc3355a41cd0" providerId="LiveId" clId="{B84E181C-9256-49E3-9D77-DDD4DDA6FEC8}" dt="2023-07-09T16:20:25.338" v="8547" actId="47"/>
          <pc:sldLayoutMkLst>
            <pc:docMk/>
            <pc:sldMasterMk cId="1880823469" sldId="2147483736"/>
            <pc:sldLayoutMk cId="3325109598" sldId="2147483747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9FCFB-5431-459A-8F6C-1829C8EC88C8}" type="datetimeFigureOut">
              <a:rPr lang="it-IT" smtClean="0"/>
              <a:t>10/07/2023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609C-718A-4B99-B3CD-BD1A859874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9252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9FCFB-5431-459A-8F6C-1829C8EC88C8}" type="datetimeFigureOut">
              <a:rPr lang="it-IT" smtClean="0"/>
              <a:t>10/07/2023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609C-718A-4B99-B3CD-BD1A859874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184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9FCFB-5431-459A-8F6C-1829C8EC88C8}" type="datetimeFigureOut">
              <a:rPr lang="it-IT" smtClean="0"/>
              <a:t>10/07/2023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609C-718A-4B99-B3CD-BD1A859874D4}" type="slidenum">
              <a:rPr lang="it-IT" smtClean="0"/>
              <a:t>‹N›</a:t>
            </a:fld>
            <a:endParaRPr lang="it-IT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2837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9FCFB-5431-459A-8F6C-1829C8EC88C8}" type="datetimeFigureOut">
              <a:rPr lang="it-IT" smtClean="0"/>
              <a:t>10/07/2023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609C-718A-4B99-B3CD-BD1A859874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8620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9FCFB-5431-459A-8F6C-1829C8EC88C8}" type="datetimeFigureOut">
              <a:rPr lang="it-IT" smtClean="0"/>
              <a:t>10/07/2023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609C-718A-4B99-B3CD-BD1A859874D4}" type="slidenum">
              <a:rPr lang="it-IT" smtClean="0"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9655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9FCFB-5431-459A-8F6C-1829C8EC88C8}" type="datetimeFigureOut">
              <a:rPr lang="it-IT" smtClean="0"/>
              <a:t>10/07/2023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609C-718A-4B99-B3CD-BD1A859874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8633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9FCFB-5431-459A-8F6C-1829C8EC88C8}" type="datetimeFigureOut">
              <a:rPr lang="it-IT" smtClean="0"/>
              <a:t>10/07/2023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609C-718A-4B99-B3CD-BD1A859874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2949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9FCFB-5431-459A-8F6C-1829C8EC88C8}" type="datetimeFigureOut">
              <a:rPr lang="it-IT" smtClean="0"/>
              <a:t>10/07/2023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609C-718A-4B99-B3CD-BD1A859874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1340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9FCFB-5431-459A-8F6C-1829C8EC88C8}" type="datetimeFigureOut">
              <a:rPr lang="it-IT" smtClean="0"/>
              <a:t>10/07/2023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609C-718A-4B99-B3CD-BD1A859874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0854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9FCFB-5431-459A-8F6C-1829C8EC88C8}" type="datetimeFigureOut">
              <a:rPr lang="it-IT" smtClean="0"/>
              <a:t>10/07/2023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609C-718A-4B99-B3CD-BD1A859874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044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9FCFB-5431-459A-8F6C-1829C8EC88C8}" type="datetimeFigureOut">
              <a:rPr lang="it-IT" smtClean="0"/>
              <a:t>10/07/2023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609C-718A-4B99-B3CD-BD1A859874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5904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9FCFB-5431-459A-8F6C-1829C8EC88C8}" type="datetimeFigureOut">
              <a:rPr lang="it-IT" smtClean="0"/>
              <a:t>10/07/2023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609C-718A-4B99-B3CD-BD1A859874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5906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9FCFB-5431-459A-8F6C-1829C8EC88C8}" type="datetimeFigureOut">
              <a:rPr lang="it-IT" smtClean="0"/>
              <a:t>10/07/2023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609C-718A-4B99-B3CD-BD1A859874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0401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9FCFB-5431-459A-8F6C-1829C8EC88C8}" type="datetimeFigureOut">
              <a:rPr lang="it-IT" smtClean="0"/>
              <a:t>10/07/2023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609C-718A-4B99-B3CD-BD1A859874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3512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9FCFB-5431-459A-8F6C-1829C8EC88C8}" type="datetimeFigureOut">
              <a:rPr lang="it-IT" smtClean="0"/>
              <a:t>10/07/2023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609C-718A-4B99-B3CD-BD1A859874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548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9FCFB-5431-459A-8F6C-1829C8EC88C8}" type="datetimeFigureOut">
              <a:rPr lang="it-IT" smtClean="0"/>
              <a:t>10/07/2023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609C-718A-4B99-B3CD-BD1A859874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8014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FCFB-5431-459A-8F6C-1829C8EC88C8}" type="datetimeFigureOut">
              <a:rPr lang="it-IT" smtClean="0"/>
              <a:t>10/07/2023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4E9609C-718A-4B99-B3CD-BD1A859874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068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svg"/><Relationship Id="rId1" Type="http://schemas.openxmlformats.org/officeDocument/2006/relationships/tags" Target="../tags/tag2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96F3A4-439A-4DD0-1167-0F128833D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5725" y="2357669"/>
            <a:ext cx="9335278" cy="2449017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it-IT" sz="3200" dirty="0">
                <a:solidFill>
                  <a:schemeClr val="tx1"/>
                </a:solidFill>
              </a:rPr>
              <a:t>Conduzione di un’analisi di requisiti, identificazione delle minacce e analisi dei rischi in un sistema di gestione delle cartelle mediche volto alla certificazione come MDR (</a:t>
            </a:r>
            <a:r>
              <a:rPr lang="it-IT" sz="3200" dirty="0" err="1">
                <a:solidFill>
                  <a:schemeClr val="tx1"/>
                </a:solidFill>
              </a:rPr>
              <a:t>Medical</a:t>
            </a:r>
            <a:r>
              <a:rPr lang="it-IT" sz="3200" dirty="0">
                <a:solidFill>
                  <a:schemeClr val="tx1"/>
                </a:solidFill>
              </a:rPr>
              <a:t> Devices </a:t>
            </a:r>
            <a:r>
              <a:rPr lang="it-IT" sz="3200" dirty="0" err="1">
                <a:solidFill>
                  <a:schemeClr val="tx1"/>
                </a:solidFill>
              </a:rPr>
              <a:t>Regulation</a:t>
            </a:r>
            <a:r>
              <a:rPr lang="it-IT" sz="3200" dirty="0">
                <a:solidFill>
                  <a:schemeClr val="tx1"/>
                </a:solidFill>
              </a:rPr>
              <a:t>, EU n. 2017/745)</a:t>
            </a:r>
            <a:endParaRPr lang="it-IT" sz="4000" dirty="0">
              <a:solidFill>
                <a:schemeClr val="tx1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CE4A2E0-0B04-742C-53A3-58AE770B68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3364" y="4991162"/>
            <a:ext cx="1946988" cy="1674845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it-IT" dirty="0"/>
              <a:t>Candidato:</a:t>
            </a:r>
          </a:p>
          <a:p>
            <a:pPr algn="r"/>
            <a:r>
              <a:rPr lang="it-IT" dirty="0"/>
              <a:t>Matricola:</a:t>
            </a:r>
          </a:p>
          <a:p>
            <a:pPr algn="r"/>
            <a:r>
              <a:rPr lang="it-IT" dirty="0"/>
              <a:t>Relatore:</a:t>
            </a:r>
          </a:p>
          <a:p>
            <a:pPr algn="r"/>
            <a:r>
              <a:rPr lang="it-IT" dirty="0"/>
              <a:t>Correlatore:</a:t>
            </a:r>
          </a:p>
          <a:p>
            <a:pPr algn="r"/>
            <a:r>
              <a:rPr lang="it-IT" dirty="0"/>
              <a:t>Controrelatore:</a:t>
            </a:r>
          </a:p>
        </p:txBody>
      </p:sp>
      <p:sp>
        <p:nvSpPr>
          <p:cNvPr id="4" name="Sottotitolo 2">
            <a:extLst>
              <a:ext uri="{FF2B5EF4-FFF2-40B4-BE49-F238E27FC236}">
                <a16:creationId xmlns:a16="http://schemas.microsoft.com/office/drawing/2014/main" id="{3363544D-37B8-04F7-1569-5DC6D89C00D1}"/>
              </a:ext>
            </a:extLst>
          </p:cNvPr>
          <p:cNvSpPr txBox="1">
            <a:spLocks/>
          </p:cNvSpPr>
          <p:nvPr/>
        </p:nvSpPr>
        <p:spPr>
          <a:xfrm>
            <a:off x="8067869" y="4991162"/>
            <a:ext cx="2600131" cy="167484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/>
              <a:t>Giorgio Oppo</a:t>
            </a:r>
          </a:p>
          <a:p>
            <a:pPr algn="l"/>
            <a:r>
              <a:rPr lang="it-IT" dirty="0"/>
              <a:t>963768</a:t>
            </a:r>
          </a:p>
          <a:p>
            <a:pPr algn="l"/>
            <a:r>
              <a:rPr lang="it-IT" dirty="0"/>
              <a:t>Prof. Ernesto Damiani</a:t>
            </a:r>
          </a:p>
          <a:p>
            <a:pPr algn="l"/>
            <a:r>
              <a:rPr lang="it-IT" dirty="0"/>
              <a:t>Prof. Paolo Ceravolo</a:t>
            </a:r>
          </a:p>
          <a:p>
            <a:pPr algn="l"/>
            <a:r>
              <a:rPr lang="it-IT" dirty="0"/>
              <a:t>Prof. Valerio Bellandi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4A762F6-940C-D70D-B93F-CA39BEE01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668" y="191635"/>
            <a:ext cx="5041392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573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EC1158-B39C-BD2C-1EA0-802F16065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Definizione delle priorità secondo il modello CIA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71C8464-10BD-53EF-EC5B-4F331D18B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229" y="2315888"/>
            <a:ext cx="2799291" cy="1320801"/>
          </a:xfrm>
        </p:spPr>
        <p:txBody>
          <a:bodyPr/>
          <a:lstStyle/>
          <a:p>
            <a:r>
              <a:rPr lang="it-IT" dirty="0"/>
              <a:t>CONFIDENZIALITÀ</a:t>
            </a:r>
          </a:p>
          <a:p>
            <a:r>
              <a:rPr lang="it-IT" dirty="0"/>
              <a:t>INTEGRITÀ</a:t>
            </a:r>
          </a:p>
          <a:p>
            <a:r>
              <a:rPr lang="it-IT" dirty="0"/>
              <a:t>DISPONIBILITÀ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C662316-7B71-C113-5019-EAE51781C203}"/>
              </a:ext>
            </a:extLst>
          </p:cNvPr>
          <p:cNvSpPr txBox="1"/>
          <p:nvPr/>
        </p:nvSpPr>
        <p:spPr>
          <a:xfrm>
            <a:off x="7324927" y="2315888"/>
            <a:ext cx="24451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Garantirle tutte e tre contemporaneamente lungo tutto il sistema è estremamente </a:t>
            </a:r>
            <a:r>
              <a:rPr lang="it-IT" b="1" dirty="0"/>
              <a:t>complesso</a:t>
            </a:r>
            <a:r>
              <a:rPr lang="it-IT" dirty="0"/>
              <a:t> e </a:t>
            </a:r>
            <a:r>
              <a:rPr lang="it-IT" b="1" dirty="0"/>
              <a:t>costoso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85E54D2-42E2-C61C-95A9-8D4D238C22D8}"/>
              </a:ext>
            </a:extLst>
          </p:cNvPr>
          <p:cNvSpPr txBox="1"/>
          <p:nvPr/>
        </p:nvSpPr>
        <p:spPr>
          <a:xfrm>
            <a:off x="677334" y="4657928"/>
            <a:ext cx="89921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Dividere un sistema in macro aree le quali hanno differenti livelli di priorità per ciascuna di queste proprietà</a:t>
            </a:r>
          </a:p>
          <a:p>
            <a:endParaRPr lang="it-IT" dirty="0"/>
          </a:p>
          <a:p>
            <a:pPr marL="742950" lvl="1" indent="-285750">
              <a:buClr>
                <a:srgbClr val="92D050"/>
              </a:buClr>
              <a:buSzPct val="80000"/>
              <a:buFont typeface="Wingdings 3" panose="05040102010807070707" pitchFamily="18" charset="2"/>
              <a:buChar char="u"/>
            </a:pPr>
            <a:r>
              <a:rPr lang="it-IT" dirty="0"/>
              <a:t>Ridurre i costi di manutenzione</a:t>
            </a:r>
          </a:p>
          <a:p>
            <a:pPr marL="742950" lvl="1" indent="-285750">
              <a:buClr>
                <a:srgbClr val="92D050"/>
              </a:buClr>
              <a:buSzPct val="80000"/>
              <a:buFont typeface="Wingdings 3" panose="05040102010807070707" pitchFamily="18" charset="2"/>
              <a:buChar char="u"/>
            </a:pPr>
            <a:r>
              <a:rPr lang="it-IT" dirty="0"/>
              <a:t>Ridurre i rischi </a:t>
            </a:r>
          </a:p>
          <a:p>
            <a:pPr marL="742950" lvl="1" indent="-285750">
              <a:buClr>
                <a:srgbClr val="92D050"/>
              </a:buClr>
              <a:buSzPct val="80000"/>
              <a:buFont typeface="Wingdings 3" panose="05040102010807070707" pitchFamily="18" charset="2"/>
              <a:buChar char="u"/>
            </a:pPr>
            <a:r>
              <a:rPr lang="it-IT" dirty="0"/>
              <a:t>Maggiore capacità di adattamento anche nei confronti dei requisiti legislativi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87E5886-91D6-E569-71B6-5622112FC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764" y="1608787"/>
            <a:ext cx="3253700" cy="289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01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EC1158-B39C-BD2C-1EA0-802F16065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0094"/>
          </a:xfrm>
        </p:spPr>
        <p:txBody>
          <a:bodyPr/>
          <a:lstStyle/>
          <a:p>
            <a:r>
              <a:rPr lang="it-IT" sz="3600" u="sng" dirty="0"/>
              <a:t>Docker e </a:t>
            </a:r>
            <a:r>
              <a:rPr lang="it-IT" sz="3600" u="sng" dirty="0" err="1"/>
              <a:t>microservizi</a:t>
            </a:r>
            <a:endParaRPr lang="it-IT" u="sng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71C8464-10BD-53EF-EC5B-4F331D18B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85608"/>
            <a:ext cx="8596668" cy="5091417"/>
          </a:xfrm>
        </p:spPr>
        <p:txBody>
          <a:bodyPr>
            <a:normAutofit/>
          </a:bodyPr>
          <a:lstStyle/>
          <a:p>
            <a:r>
              <a:rPr lang="it-IT" dirty="0"/>
              <a:t>Docker è ambiente virtuale che permette di segregare in ambienti controllati gli applicativi</a:t>
            </a:r>
          </a:p>
          <a:p>
            <a:pPr lvl="1"/>
            <a:r>
              <a:rPr lang="it-IT" dirty="0"/>
              <a:t>Simile alle MV, ma con un grado di segregazione più basso KERNEL COMUNE</a:t>
            </a:r>
          </a:p>
          <a:p>
            <a:pPr lvl="1"/>
            <a:r>
              <a:rPr lang="it-IT" dirty="0"/>
              <a:t>Basso utilizzo di risorse rispetto alle VM</a:t>
            </a:r>
          </a:p>
          <a:p>
            <a:pPr lvl="2"/>
            <a:r>
              <a:rPr lang="it-IT" dirty="0"/>
              <a:t>sia in termini di RAM</a:t>
            </a:r>
          </a:p>
          <a:p>
            <a:pPr lvl="2"/>
            <a:r>
              <a:rPr lang="it-IT" dirty="0"/>
              <a:t>Sia in termini di utilizzo del disco </a:t>
            </a:r>
          </a:p>
          <a:p>
            <a:pPr lvl="2"/>
            <a:endParaRPr lang="it-IT" dirty="0"/>
          </a:p>
          <a:p>
            <a:r>
              <a:rPr lang="it-IT" dirty="0"/>
              <a:t>Possiamo quindi usare multipli container come differenti web server e differenti Database in modo da:</a:t>
            </a:r>
          </a:p>
          <a:p>
            <a:pPr lvl="1"/>
            <a:r>
              <a:rPr lang="it-IT" dirty="0"/>
              <a:t>aumentare la segregazione </a:t>
            </a:r>
            <a:r>
              <a:rPr lang="it-IT"/>
              <a:t>e il non </a:t>
            </a:r>
            <a:r>
              <a:rPr lang="it-IT" dirty="0"/>
              <a:t>propagarsi degli errori</a:t>
            </a:r>
          </a:p>
          <a:p>
            <a:pPr lvl="1"/>
            <a:r>
              <a:rPr lang="it-IT" dirty="0"/>
              <a:t>effettuare ambienti con versioni di web server differenti (retrocompatibilità)</a:t>
            </a:r>
          </a:p>
          <a:p>
            <a:pPr lvl="1"/>
            <a:r>
              <a:rPr lang="it-IT" dirty="0"/>
              <a:t>Filtraggio di rete più accurato</a:t>
            </a:r>
          </a:p>
          <a:p>
            <a:pPr lvl="1"/>
            <a:r>
              <a:rPr lang="it-IT" dirty="0"/>
              <a:t>BASSO OVERHEAD</a:t>
            </a:r>
          </a:p>
          <a:p>
            <a:pPr lvl="2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37354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EC1158-B39C-BD2C-1EA0-802F16065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600" dirty="0"/>
              <a:t>Modello di ristrutturazione in </a:t>
            </a:r>
            <a:r>
              <a:rPr lang="it-IT" sz="3600" dirty="0" err="1"/>
              <a:t>microservizi</a:t>
            </a:r>
            <a:r>
              <a:rPr lang="it-IT" sz="3600" dirty="0"/>
              <a:t> </a:t>
            </a:r>
            <a:br>
              <a:rPr lang="it-IT" sz="3600" dirty="0"/>
            </a:b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6E022C2-EBDB-A2A6-7C29-B6DE07068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135" y="1418027"/>
            <a:ext cx="2577406" cy="465424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021E743-69F3-8D74-5454-AD71AFA3C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351" y="1418027"/>
            <a:ext cx="3083466" cy="483680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E2793267-E8AB-7653-43E7-79B2072209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0135" y="1529228"/>
            <a:ext cx="2593268" cy="443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67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81481E-6 L -0.25494 -4.81481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81481E-6 L 0.27539 -4.81481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2B2B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9B74C581-0820-E73E-6BDF-436A5DDF70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0901680" cy="6854935"/>
          </a:xfrm>
          <a:solidFill>
            <a:srgbClr val="2B2B2B"/>
          </a:solidFill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C5C26C0-2685-89F3-5E36-9C5E91E34B76}"/>
              </a:ext>
            </a:extLst>
          </p:cNvPr>
          <p:cNvSpPr txBox="1"/>
          <p:nvPr/>
        </p:nvSpPr>
        <p:spPr>
          <a:xfrm>
            <a:off x="5676900" y="254000"/>
            <a:ext cx="64187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Diagramma delle interconnessioni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9185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EC1158-B39C-BD2C-1EA0-802F16065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600" dirty="0"/>
              <a:t>Modellare la ristrutturazione in </a:t>
            </a:r>
            <a:r>
              <a:rPr lang="it-IT" sz="3600" dirty="0" err="1"/>
              <a:t>microservizi</a:t>
            </a:r>
            <a:r>
              <a:rPr lang="it-IT" sz="3600" dirty="0"/>
              <a:t> </a:t>
            </a:r>
            <a:br>
              <a:rPr lang="it-IT" sz="3600" dirty="0"/>
            </a:br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699DF59-62AF-1E5C-ADE1-3B5E9BA47127}"/>
              </a:ext>
            </a:extLst>
          </p:cNvPr>
          <p:cNvSpPr txBox="1"/>
          <p:nvPr/>
        </p:nvSpPr>
        <p:spPr>
          <a:xfrm>
            <a:off x="582613" y="1658025"/>
            <a:ext cx="878610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Fase 1:</a:t>
            </a:r>
          </a:p>
          <a:p>
            <a:pPr lvl="1"/>
            <a:r>
              <a:rPr lang="it-IT" dirty="0"/>
              <a:t>Dall’applicativo in uso si seleziona un elemento grafico che sia ad un livello 0, ovvero che non sia contenuto in altri elementi</a:t>
            </a:r>
          </a:p>
          <a:p>
            <a:pPr lvl="1"/>
            <a:endParaRPr lang="it-IT" dirty="0"/>
          </a:p>
          <a:p>
            <a:r>
              <a:rPr lang="it-IT" dirty="0"/>
              <a:t>Fase 2:</a:t>
            </a:r>
          </a:p>
          <a:p>
            <a:pPr lvl="1"/>
            <a:r>
              <a:rPr lang="it-IT" dirty="0"/>
              <a:t>Si identifica nel codice sorgente la definizione dell’elemento e si copiano tutti i file e le referenze a questo associato</a:t>
            </a:r>
          </a:p>
          <a:p>
            <a:pPr lvl="2"/>
            <a:r>
              <a:rPr lang="it-IT" dirty="0"/>
              <a:t>Oppure si selezionano tutti i file e si rimuovono tutti quei file che non comportino un’alterazione della rappresentazione dell’elemento voluto</a:t>
            </a:r>
          </a:p>
          <a:p>
            <a:pPr lvl="2"/>
            <a:endParaRPr lang="it-IT" dirty="0"/>
          </a:p>
          <a:p>
            <a:r>
              <a:rPr lang="it-IT" dirty="0"/>
              <a:t>Fase 3:</a:t>
            </a:r>
          </a:p>
          <a:p>
            <a:pPr lvl="1"/>
            <a:r>
              <a:rPr lang="it-IT" dirty="0"/>
              <a:t>Si incolla in un nuovo progetto ottenendo così una separazione grossolana in </a:t>
            </a:r>
            <a:r>
              <a:rPr lang="it-IT" dirty="0" err="1"/>
              <a:t>microservizi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E41E649-E7E1-B012-9EF7-54CDA9236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7052" y="1440999"/>
            <a:ext cx="2534701" cy="397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6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EC1158-B39C-BD2C-1EA0-802F16065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600" dirty="0"/>
              <a:t>Modello di ristrutturazione in </a:t>
            </a:r>
            <a:r>
              <a:rPr lang="it-IT" sz="3600" dirty="0" err="1"/>
              <a:t>microservizi</a:t>
            </a:r>
            <a:r>
              <a:rPr lang="it-IT" sz="3600" dirty="0"/>
              <a:t> </a:t>
            </a:r>
            <a:br>
              <a:rPr lang="it-IT" sz="3600" dirty="0"/>
            </a:b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F54C8C0-B1F1-B622-6720-6F5B113A70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69" y="1970103"/>
            <a:ext cx="7445119" cy="24817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2DC1EC45-B990-0AD7-909A-79AF65A468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68" y="2215291"/>
            <a:ext cx="7445119" cy="2884984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67B0D739-640C-F815-E9FC-2B9A93B8F3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67" y="5100275"/>
            <a:ext cx="7445119" cy="457565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B6D6722F-FD59-77A9-FC1A-21B486BE7634}"/>
              </a:ext>
            </a:extLst>
          </p:cNvPr>
          <p:cNvSpPr/>
          <p:nvPr/>
        </p:nvSpPr>
        <p:spPr>
          <a:xfrm>
            <a:off x="905068" y="1970103"/>
            <a:ext cx="7445119" cy="2274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F92CD76E-69BA-047F-4270-65BE2174368E}"/>
              </a:ext>
            </a:extLst>
          </p:cNvPr>
          <p:cNvSpPr/>
          <p:nvPr/>
        </p:nvSpPr>
        <p:spPr>
          <a:xfrm>
            <a:off x="905067" y="2226270"/>
            <a:ext cx="7445119" cy="283830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D09C8AB9-5D92-2041-6604-73BD1AAA8B04}"/>
              </a:ext>
            </a:extLst>
          </p:cNvPr>
          <p:cNvSpPr/>
          <p:nvPr/>
        </p:nvSpPr>
        <p:spPr>
          <a:xfrm>
            <a:off x="905067" y="5089293"/>
            <a:ext cx="7445119" cy="46854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6B0AF12-B572-FCD9-482A-09117D53CE73}"/>
              </a:ext>
            </a:extLst>
          </p:cNvPr>
          <p:cNvSpPr txBox="1"/>
          <p:nvPr/>
        </p:nvSpPr>
        <p:spPr>
          <a:xfrm>
            <a:off x="8686800" y="5118534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92D050"/>
                </a:solidFill>
              </a:rPr>
              <a:t>Sito 3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C5882EE7-F221-0B42-ED05-9FAE00D5BA60}"/>
              </a:ext>
            </a:extLst>
          </p:cNvPr>
          <p:cNvSpPr txBox="1"/>
          <p:nvPr/>
        </p:nvSpPr>
        <p:spPr>
          <a:xfrm>
            <a:off x="8686800" y="3473117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Sito 2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7F6A73B3-7B3F-DB4C-7AAF-FB8414F095CA}"/>
              </a:ext>
            </a:extLst>
          </p:cNvPr>
          <p:cNvSpPr txBox="1"/>
          <p:nvPr/>
        </p:nvSpPr>
        <p:spPr>
          <a:xfrm>
            <a:off x="8686800" y="1907682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Sito 1</a:t>
            </a:r>
          </a:p>
        </p:txBody>
      </p:sp>
    </p:spTree>
    <p:extLst>
      <p:ext uri="{BB962C8B-B14F-4D97-AF65-F5344CB8AC3E}">
        <p14:creationId xmlns:p14="http://schemas.microsoft.com/office/powerpoint/2010/main" val="304704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6 L 0.00039 -0.0659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331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07407E-6 L 0.00039 -0.0664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333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2.70833E-6 0.1349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73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33333E-6 L 2.70833E-6 0.1328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64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85185E-6 L -2.08333E-7 0.1379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98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-2.08333E-7 -0.066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2" grpId="0" animBg="1"/>
      <p:bldP spid="12" grpId="1" animBg="1"/>
      <p:bldP spid="13" grpId="0" animBg="1"/>
      <p:bldP spid="13" grpId="1" animBg="1"/>
      <p:bldP spid="13" grpId="2" animBg="1"/>
      <p:bldP spid="14" grpId="0"/>
      <p:bldP spid="14" grpId="1"/>
      <p:bldP spid="14" grpId="2"/>
      <p:bldP spid="18" grpId="0"/>
      <p:bldP spid="18" grpId="1"/>
      <p:bldP spid="19" grpId="0"/>
      <p:bldP spid="19" grpId="1"/>
      <p:bldP spid="19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EC1158-B39C-BD2C-1EA0-802F16065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84218"/>
          </a:xfrm>
        </p:spPr>
        <p:txBody>
          <a:bodyPr/>
          <a:lstStyle/>
          <a:p>
            <a:r>
              <a:rPr lang="it-IT" dirty="0"/>
              <a:t>Rappresentazione congiunta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C3C82A7-43A3-CA09-84E4-AE3A6EDC1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2035586"/>
            <a:ext cx="7697225" cy="3022797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8C4EC98-640A-5AD8-92AA-B78C4686A21E}"/>
              </a:ext>
            </a:extLst>
          </p:cNvPr>
          <p:cNvSpPr txBox="1"/>
          <p:nvPr/>
        </p:nvSpPr>
        <p:spPr>
          <a:xfrm>
            <a:off x="8303519" y="4465596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92D050"/>
                </a:solidFill>
              </a:rPr>
              <a:t>Sito 3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E1749F4-8475-DCA9-32A1-4CC4FC25F5C2}"/>
              </a:ext>
            </a:extLst>
          </p:cNvPr>
          <p:cNvSpPr txBox="1"/>
          <p:nvPr/>
        </p:nvSpPr>
        <p:spPr>
          <a:xfrm>
            <a:off x="8303518" y="3385226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Sito 2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168D66B-4366-78DC-1FEC-87991C71BDCE}"/>
              </a:ext>
            </a:extLst>
          </p:cNvPr>
          <p:cNvSpPr txBox="1"/>
          <p:nvPr/>
        </p:nvSpPr>
        <p:spPr>
          <a:xfrm>
            <a:off x="8303521" y="2304856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Sito 1</a:t>
            </a:r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A03CDA11-248C-47B8-25CB-4A90703C469A}"/>
              </a:ext>
            </a:extLst>
          </p:cNvPr>
          <p:cNvSpPr/>
          <p:nvPr/>
        </p:nvSpPr>
        <p:spPr>
          <a:xfrm>
            <a:off x="6023349" y="2304856"/>
            <a:ext cx="766557" cy="438344"/>
          </a:xfrm>
          <a:prstGeom prst="ellipse">
            <a:avLst/>
          </a:prstGeom>
          <a:solidFill>
            <a:srgbClr val="FFFF00">
              <a:alpha val="1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5C2AE2D3-C675-76A0-C313-C93F3920FFF4}"/>
              </a:ext>
            </a:extLst>
          </p:cNvPr>
          <p:cNvSpPr/>
          <p:nvPr/>
        </p:nvSpPr>
        <p:spPr>
          <a:xfrm>
            <a:off x="5786643" y="3367973"/>
            <a:ext cx="766557" cy="438344"/>
          </a:xfrm>
          <a:prstGeom prst="ellipse">
            <a:avLst/>
          </a:prstGeom>
          <a:solidFill>
            <a:srgbClr val="FFFF00">
              <a:alpha val="1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3DC83619-E3EA-5A25-D432-5F618CD44B59}"/>
              </a:ext>
            </a:extLst>
          </p:cNvPr>
          <p:cNvSpPr/>
          <p:nvPr/>
        </p:nvSpPr>
        <p:spPr>
          <a:xfrm>
            <a:off x="6023349" y="4406752"/>
            <a:ext cx="766557" cy="438344"/>
          </a:xfrm>
          <a:prstGeom prst="ellipse">
            <a:avLst/>
          </a:prstGeom>
          <a:solidFill>
            <a:srgbClr val="FFFF00">
              <a:alpha val="1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47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EC1158-B39C-BD2C-1EA0-802F16065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293517" cy="616085"/>
          </a:xfrm>
        </p:spPr>
        <p:txBody>
          <a:bodyPr>
            <a:normAutofit fontScale="90000"/>
          </a:bodyPr>
          <a:lstStyle/>
          <a:p>
            <a:r>
              <a:rPr lang="it-IT" dirty="0"/>
              <a:t>Come avviene il dialogo tra i </a:t>
            </a:r>
            <a:r>
              <a:rPr lang="it-IT" dirty="0" err="1"/>
              <a:t>microservizi</a:t>
            </a:r>
            <a:endParaRPr lang="it-IT" dirty="0"/>
          </a:p>
        </p:txBody>
      </p:sp>
      <p:pic>
        <p:nvPicPr>
          <p:cNvPr id="11" name="Segnaposto contenuto 10">
            <a:extLst>
              <a:ext uri="{FF2B5EF4-FFF2-40B4-BE49-F238E27FC236}">
                <a16:creationId xmlns:a16="http://schemas.microsoft.com/office/drawing/2014/main" id="{1EC6A50C-38DF-6ECB-A1DC-8C689140F0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477295"/>
            <a:ext cx="8596668" cy="5164690"/>
          </a:xfrm>
        </p:spPr>
      </p:pic>
    </p:spTree>
    <p:extLst>
      <p:ext uri="{BB962C8B-B14F-4D97-AF65-F5344CB8AC3E}">
        <p14:creationId xmlns:p14="http://schemas.microsoft.com/office/powerpoint/2010/main" val="1872411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EC1158-B39C-BD2C-1EA0-802F16065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Rilassamento e </a:t>
            </a:r>
            <a:r>
              <a:rPr lang="it-IT" dirty="0" err="1"/>
              <a:t>reinforcement</a:t>
            </a:r>
            <a:r>
              <a:rPr lang="it-IT" dirty="0"/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71C8464-10BD-53EF-EC5B-4F331D18B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59555"/>
            <a:ext cx="8596668" cy="3880773"/>
          </a:xfrm>
        </p:spPr>
        <p:txBody>
          <a:bodyPr/>
          <a:lstStyle/>
          <a:p>
            <a:r>
              <a:rPr lang="it-IT" dirty="0"/>
              <a:t>Rilassamento</a:t>
            </a:r>
          </a:p>
          <a:p>
            <a:pPr marL="457200" lvl="1" indent="0">
              <a:buNone/>
            </a:pPr>
            <a:r>
              <a:rPr lang="it-IT" dirty="0"/>
              <a:t>Dato che con l’uso del parametro sandbox non è possibile eseguire alcun </a:t>
            </a:r>
            <a:r>
              <a:rPr lang="it-IT" dirty="0" err="1"/>
              <a:t>javascript</a:t>
            </a:r>
            <a:r>
              <a:rPr lang="it-IT" dirty="0"/>
              <a:t> non potremmo instaurare un meccanismo di comunicazione tra i frames.</a:t>
            </a:r>
          </a:p>
          <a:p>
            <a:pPr marL="457200" lvl="1" indent="0">
              <a:buNone/>
            </a:pPr>
            <a:r>
              <a:rPr lang="it-IT" dirty="0"/>
              <a:t>	Soluzione: allentare la sandbox concedendo l’uso di tutti i </a:t>
            </a:r>
            <a:r>
              <a:rPr lang="it-IT" dirty="0" err="1"/>
              <a:t>javascript</a:t>
            </a:r>
            <a:endParaRPr lang="it-IT" dirty="0"/>
          </a:p>
          <a:p>
            <a:r>
              <a:rPr lang="it-IT" dirty="0" err="1"/>
              <a:t>Reinforcement</a:t>
            </a:r>
            <a:endParaRPr lang="it-IT" dirty="0"/>
          </a:p>
          <a:p>
            <a:pPr marL="457200" lvl="1" indent="0">
              <a:buNone/>
            </a:pPr>
            <a:r>
              <a:rPr lang="it-IT" dirty="0"/>
              <a:t>Non volendo concedere l’uso di tutti i </a:t>
            </a:r>
            <a:r>
              <a:rPr lang="it-IT" dirty="0" err="1"/>
              <a:t>javascript</a:t>
            </a:r>
            <a:r>
              <a:rPr lang="it-IT" dirty="0"/>
              <a:t> per creare meno punti critici possibili possiamo concedere, tramite l’uso dei tag metadata, solo l’esecuzione di alcuni </a:t>
            </a:r>
            <a:r>
              <a:rPr lang="it-IT" dirty="0" err="1"/>
              <a:t>javascript</a:t>
            </a:r>
            <a:r>
              <a:rPr lang="it-IT" dirty="0"/>
              <a:t> aventi un determinato hash (white list dei </a:t>
            </a:r>
            <a:r>
              <a:rPr lang="it-IT" dirty="0" err="1"/>
              <a:t>javascript</a:t>
            </a:r>
            <a:r>
              <a:rPr lang="it-IT" dirty="0"/>
              <a:t>)</a:t>
            </a:r>
          </a:p>
          <a:p>
            <a:pPr marL="457200" lvl="1" indent="0">
              <a:buNone/>
            </a:pPr>
            <a:r>
              <a:rPr lang="it-IT" dirty="0"/>
              <a:t>	Soluzione: </a:t>
            </a:r>
            <a:r>
              <a:rPr lang="it-IT" dirty="0" err="1"/>
              <a:t>integrity</a:t>
            </a:r>
            <a:r>
              <a:rPr lang="it-IT" dirty="0"/>
              <a:t> check + verifica dei metadata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A3ED6D4-7976-6967-62B3-08D12F126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537" y="5618976"/>
            <a:ext cx="7239627" cy="100592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CC14F1E-71B1-2DB8-EBB5-4A56C2AE2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537" y="4618851"/>
            <a:ext cx="668655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61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EC1158-B39C-BD2C-1EA0-802F16065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Null</a:t>
            </a:r>
            <a:r>
              <a:rPr lang="it-IT" dirty="0"/>
              <a:t> </a:t>
            </a:r>
            <a:r>
              <a:rPr lang="it-IT" dirty="0" err="1"/>
              <a:t>origin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71C8464-10BD-53EF-EC5B-4F331D18B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05702"/>
            <a:ext cx="8596668" cy="4153073"/>
          </a:xfrm>
        </p:spPr>
        <p:txBody>
          <a:bodyPr>
            <a:normAutofit/>
          </a:bodyPr>
          <a:lstStyle/>
          <a:p>
            <a:r>
              <a:rPr lang="it-IT" dirty="0"/>
              <a:t>L’utilizzo di sandbox annidate integra un’ulteriore problema </a:t>
            </a:r>
          </a:p>
          <a:p>
            <a:pPr lvl="1"/>
            <a:r>
              <a:rPr lang="it-IT" dirty="0"/>
              <a:t>Il server deve supportare le chiamate con </a:t>
            </a:r>
            <a:r>
              <a:rPr lang="it-IT" dirty="0" err="1"/>
              <a:t>null</a:t>
            </a:r>
            <a:r>
              <a:rPr lang="it-IT" dirty="0"/>
              <a:t> </a:t>
            </a:r>
            <a:r>
              <a:rPr lang="it-IT" dirty="0" err="1"/>
              <a:t>origin</a:t>
            </a:r>
            <a:endParaRPr lang="it-IT" dirty="0"/>
          </a:p>
          <a:p>
            <a:pPr marL="457200" lvl="1" indent="0">
              <a:buNone/>
            </a:pPr>
            <a:r>
              <a:rPr lang="it-IT" dirty="0"/>
              <a:t>PROBLEMA: un’attaccante potrebbe usare questa configurazione per spillare informazioni dalla nostra sandbox annidando all’interno di una pagina malevola una pagina che richiama un certo </a:t>
            </a:r>
            <a:r>
              <a:rPr lang="it-IT" dirty="0" err="1"/>
              <a:t>microservizio</a:t>
            </a:r>
            <a:r>
              <a:rPr lang="it-IT" dirty="0"/>
              <a:t> del nostro sito</a:t>
            </a:r>
          </a:p>
          <a:p>
            <a:pPr marL="457200" lvl="1" indent="0">
              <a:buNone/>
            </a:pPr>
            <a:endParaRPr lang="it-IT" dirty="0"/>
          </a:p>
          <a:p>
            <a:pPr marL="457200" lvl="1" indent="0">
              <a:buNone/>
            </a:pPr>
            <a:endParaRPr lang="it-IT" dirty="0"/>
          </a:p>
          <a:p>
            <a:pPr marL="457200" lvl="1" indent="0">
              <a:buNone/>
            </a:pPr>
            <a:endParaRPr lang="it-IT" dirty="0"/>
          </a:p>
          <a:p>
            <a:pPr marL="457200" lvl="1" indent="0">
              <a:buNone/>
            </a:pPr>
            <a:r>
              <a:rPr lang="it-IT" dirty="0"/>
              <a:t>SOLUZIONE: implementare una key-chain che leghi i frames dal padre fino alle foglie. Così facendo, bloccando la chiamata del frame padre in qualunque frame, otteniamo con ragionevole sicurezza un’implementazione di sandbox ricorsive e non manipolabili esternamente</a:t>
            </a:r>
          </a:p>
          <a:p>
            <a:pPr marL="457200" lvl="1" indent="0">
              <a:buNone/>
            </a:pP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3F31D1B-89B1-1051-0A07-CB2128D92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249" y="3320365"/>
            <a:ext cx="5357453" cy="321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99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701C90-2696-7D60-2797-E496F6DDC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Cosa illustrerò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79CF47A-1316-A3B9-8FF4-C79AB6056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336932" cy="4896188"/>
          </a:xfrm>
        </p:spPr>
        <p:txBody>
          <a:bodyPr>
            <a:noAutofit/>
          </a:bodyPr>
          <a:lstStyle/>
          <a:p>
            <a:r>
              <a:rPr lang="it-IT" sz="2400" dirty="0"/>
              <a:t>Quali sono le funzioni principali del software </a:t>
            </a:r>
            <a:r>
              <a:rPr lang="it-IT" sz="2400" dirty="0" err="1"/>
              <a:t>ArchiMed</a:t>
            </a:r>
            <a:endParaRPr lang="it-IT" sz="2400" dirty="0"/>
          </a:p>
          <a:p>
            <a:r>
              <a:rPr lang="it-IT" sz="2400" dirty="0"/>
              <a:t>Qual è lo scopo di tale software e come agevola i processi aziendali</a:t>
            </a:r>
          </a:p>
          <a:p>
            <a:r>
              <a:rPr lang="it-IT" sz="2400" dirty="0"/>
              <a:t>Quali sono le principali normative che insistono su tale software</a:t>
            </a:r>
          </a:p>
          <a:p>
            <a:r>
              <a:rPr lang="it-IT" sz="2400" dirty="0"/>
              <a:t>Quali sono gli attori principali che potrebbero volerlo danneggiare</a:t>
            </a:r>
          </a:p>
          <a:p>
            <a:r>
              <a:rPr lang="it-IT" sz="2400" dirty="0"/>
              <a:t>Definizione delle priorità secondo il modello CIA</a:t>
            </a:r>
          </a:p>
          <a:p>
            <a:r>
              <a:rPr lang="it-IT" sz="2400" dirty="0"/>
              <a:t>Come Docker e </a:t>
            </a:r>
            <a:r>
              <a:rPr lang="it-IT" sz="2400" dirty="0" err="1"/>
              <a:t>microservizi</a:t>
            </a:r>
            <a:r>
              <a:rPr lang="it-IT" sz="2400" dirty="0"/>
              <a:t> aiutano nella gestione di software complessi</a:t>
            </a:r>
          </a:p>
          <a:p>
            <a:r>
              <a:rPr lang="it-IT" sz="2400" dirty="0"/>
              <a:t>L’approccio alla ristrutturazione in </a:t>
            </a:r>
            <a:r>
              <a:rPr lang="it-IT" sz="2400" dirty="0" err="1"/>
              <a:t>microservizo</a:t>
            </a:r>
            <a:endParaRPr lang="it-IT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93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EC1158-B39C-BD2C-1EA0-802F16065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Conclusione e sviluppi futuri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71C8464-10BD-53EF-EC5B-4F331D18B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RISULTATI:</a:t>
            </a:r>
          </a:p>
          <a:p>
            <a:pPr lvl="1"/>
            <a:r>
              <a:rPr lang="it-IT" dirty="0"/>
              <a:t>Certificazione dell’unità operativa secondo ISO:9001</a:t>
            </a:r>
          </a:p>
          <a:p>
            <a:pPr lvl="1"/>
            <a:r>
              <a:rPr lang="it-IT" dirty="0"/>
              <a:t>Certificazione del dispositivo come Dispositivo Medico CE</a:t>
            </a:r>
          </a:p>
          <a:p>
            <a:pPr lvl="1"/>
            <a:r>
              <a:rPr lang="it-IT" dirty="0"/>
              <a:t>L’utilizzo di </a:t>
            </a:r>
            <a:r>
              <a:rPr lang="it-IT" dirty="0" err="1"/>
              <a:t>microservizi</a:t>
            </a:r>
            <a:r>
              <a:rPr lang="it-IT" dirty="0"/>
              <a:t> porta intrinsecamente</a:t>
            </a:r>
          </a:p>
          <a:p>
            <a:pPr lvl="2"/>
            <a:r>
              <a:rPr lang="it-IT" dirty="0"/>
              <a:t>un miglior grado di sicurezza</a:t>
            </a:r>
          </a:p>
          <a:p>
            <a:pPr lvl="2"/>
            <a:r>
              <a:rPr lang="it-IT" dirty="0"/>
              <a:t>una migliore manutenibilità e sostenibilità a lungo termine</a:t>
            </a:r>
          </a:p>
          <a:p>
            <a:endParaRPr lang="it-IT" dirty="0"/>
          </a:p>
          <a:p>
            <a:r>
              <a:rPr lang="it-IT" dirty="0"/>
              <a:t>Sviluppi futuri:</a:t>
            </a:r>
          </a:p>
          <a:p>
            <a:pPr lvl="1"/>
            <a:r>
              <a:rPr lang="it-IT" dirty="0"/>
              <a:t>Passaggio da Docker a </a:t>
            </a:r>
            <a:r>
              <a:rPr lang="it-IT" dirty="0" err="1"/>
              <a:t>Kubernetes</a:t>
            </a:r>
            <a:endParaRPr lang="it-IT" dirty="0"/>
          </a:p>
          <a:p>
            <a:pPr lvl="1"/>
            <a:r>
              <a:rPr lang="it-IT" dirty="0"/>
              <a:t>Politiche coordinate di divulgazione della vulnerabilità</a:t>
            </a:r>
          </a:p>
        </p:txBody>
      </p:sp>
    </p:spTree>
    <p:extLst>
      <p:ext uri="{BB962C8B-B14F-4D97-AF65-F5344CB8AC3E}">
        <p14:creationId xmlns:p14="http://schemas.microsoft.com/office/powerpoint/2010/main" val="20094601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EC1158-B39C-BD2C-1EA0-802F16065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8768223" cy="4944894"/>
          </a:xfrm>
        </p:spPr>
        <p:txBody>
          <a:bodyPr anchor="ctr">
            <a:normAutofit/>
          </a:bodyPr>
          <a:lstStyle/>
          <a:p>
            <a:pPr algn="ctr"/>
            <a:r>
              <a:rPr lang="it-IT" sz="6000" dirty="0"/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128744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4030AC-F5E5-E8B9-9D03-487DEB8A7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Bibliografia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59016F-05AB-E0C4-78E7-6100711AE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27243"/>
            <a:ext cx="8596668" cy="5116748"/>
          </a:xfrm>
        </p:spPr>
        <p:txBody>
          <a:bodyPr numCol="3">
            <a:normAutofit fontScale="40000" lnSpcReduction="20000"/>
          </a:bodyPr>
          <a:lstStyle/>
          <a:p>
            <a:pPr marL="0" indent="0" algn="l">
              <a:buNone/>
            </a:pPr>
            <a:r>
              <a:rPr lang="en-US" sz="1800" b="0" i="0" u="none" strike="noStrike" baseline="0" dirty="0">
                <a:latin typeface="LMRoman10-Regular"/>
              </a:rPr>
              <a:t>[1] Electronic Transactions Development Agency. </a:t>
            </a:r>
            <a:r>
              <a:rPr lang="en-US" sz="1800" b="0" i="0" u="none" strike="noStrike" baseline="0" dirty="0">
                <a:latin typeface="LMRomanCaps10-Regular"/>
              </a:rPr>
              <a:t>url</a:t>
            </a:r>
            <a:r>
              <a:rPr lang="en-US" sz="1800" b="0" i="0" u="none" strike="noStrike" baseline="0" dirty="0">
                <a:latin typeface="LMRoman10-Regular"/>
              </a:rPr>
              <a:t>: </a:t>
            </a:r>
            <a:r>
              <a:rPr lang="en-US" sz="1800" b="0" i="0" u="none" strike="noStrike" baseline="0" dirty="0">
                <a:latin typeface="LMMono10-Regular"/>
              </a:rPr>
              <a:t>https://apt.etda.or.th/cgibin/</a:t>
            </a:r>
          </a:p>
          <a:p>
            <a:pPr marL="0" indent="0" algn="l">
              <a:buNone/>
            </a:pPr>
            <a:r>
              <a:rPr lang="en-US" sz="1800" b="0" i="0" u="none" strike="noStrike" baseline="0" dirty="0" err="1">
                <a:latin typeface="LMMono10-Regular"/>
              </a:rPr>
              <a:t>listgroups.cgi?c</a:t>
            </a:r>
            <a:r>
              <a:rPr lang="en-US" sz="1800" b="0" i="0" u="none" strike="noStrike" baseline="0" dirty="0">
                <a:latin typeface="LMMono10-Regular"/>
              </a:rPr>
              <a:t>=&amp;v=</a:t>
            </a:r>
            <a:r>
              <a:rPr lang="en-US" sz="1800" b="0" i="0" u="none" strike="noStrike" baseline="0" dirty="0" err="1">
                <a:latin typeface="LMMono10-Regular"/>
              </a:rPr>
              <a:t>Italy&amp;s</a:t>
            </a:r>
            <a:r>
              <a:rPr lang="en-US" sz="1800" b="0" i="0" u="none" strike="noStrike" baseline="0" dirty="0">
                <a:latin typeface="LMMono10-Regular"/>
              </a:rPr>
              <a:t>=</a:t>
            </a:r>
            <a:r>
              <a:rPr lang="en-US" sz="1800" b="0" i="0" u="none" strike="noStrike" baseline="0" dirty="0" err="1">
                <a:latin typeface="LMMono10-Regular"/>
              </a:rPr>
              <a:t>Healthcare&amp;m</a:t>
            </a:r>
            <a:r>
              <a:rPr lang="en-US" sz="1800" b="0" i="0" u="none" strike="noStrike" baseline="0" dirty="0">
                <a:latin typeface="LMMono10-Regular"/>
              </a:rPr>
              <a:t>=&amp;x</a:t>
            </a:r>
            <a:r>
              <a:rPr lang="en-US" sz="1800" b="0" i="0" u="none" strike="noStrike" baseline="0" dirty="0">
                <a:latin typeface="LMRoman10-Regular"/>
              </a:rPr>
              <a:t>.</a:t>
            </a:r>
          </a:p>
          <a:p>
            <a:pPr marL="0" indent="0" algn="l">
              <a:buNone/>
            </a:pPr>
            <a:r>
              <a:rPr lang="it-IT" sz="1800" b="0" i="0" u="none" strike="noStrike" baseline="0" dirty="0">
                <a:latin typeface="LMRoman10-Regular"/>
              </a:rPr>
              <a:t>[2] AGID. </a:t>
            </a:r>
            <a:r>
              <a:rPr lang="it-IT" sz="1800" b="0" i="1" u="none" strike="noStrike" baseline="0" dirty="0">
                <a:latin typeface="LMRoman10-Italic"/>
              </a:rPr>
              <a:t>LINEE GUIDA PER L’ADOZIONE DI UN CICLO DI SVILUPPO DI</a:t>
            </a:r>
          </a:p>
          <a:p>
            <a:pPr marL="0" indent="0" algn="l">
              <a:buNone/>
            </a:pPr>
            <a:r>
              <a:rPr lang="it-IT" sz="1800" b="0" i="1" u="none" strike="noStrike" baseline="0" dirty="0">
                <a:latin typeface="LMRoman10-Italic"/>
              </a:rPr>
              <a:t>SOFTWARE SICURO</a:t>
            </a:r>
            <a:r>
              <a:rPr lang="it-IT" sz="1800" b="0" i="0" u="none" strike="noStrike" baseline="0" dirty="0">
                <a:latin typeface="LMRoman10-Regular"/>
              </a:rPr>
              <a:t>. </a:t>
            </a:r>
            <a:r>
              <a:rPr lang="it-IT" sz="1800" b="0" i="0" u="none" strike="noStrike" baseline="0" dirty="0">
                <a:latin typeface="LMRomanCaps10-Regular"/>
              </a:rPr>
              <a:t>url</a:t>
            </a:r>
            <a:r>
              <a:rPr lang="it-IT" sz="1800" b="0" i="0" u="none" strike="noStrike" baseline="0" dirty="0">
                <a:latin typeface="LMRoman10-Regular"/>
              </a:rPr>
              <a:t>: </a:t>
            </a:r>
            <a:r>
              <a:rPr lang="it-IT" sz="1800" b="0" i="0" u="none" strike="noStrike" baseline="0" dirty="0">
                <a:latin typeface="LMMono10-Regular"/>
              </a:rPr>
              <a:t>https : / / www . </a:t>
            </a:r>
            <a:r>
              <a:rPr lang="it-IT" sz="1800" b="0" i="0" u="none" strike="noStrike" baseline="0" dirty="0" err="1">
                <a:latin typeface="LMMono10-Regular"/>
              </a:rPr>
              <a:t>sicurezzait</a:t>
            </a:r>
            <a:r>
              <a:rPr lang="it-IT" sz="1800" b="0" i="0" u="none" strike="noStrike" baseline="0" dirty="0">
                <a:latin typeface="LMMono10-Regular"/>
              </a:rPr>
              <a:t> . </a:t>
            </a:r>
            <a:r>
              <a:rPr lang="it-IT" sz="1800" b="0" i="0" u="none" strike="noStrike" baseline="0" dirty="0" err="1">
                <a:latin typeface="LMMono10-Regular"/>
              </a:rPr>
              <a:t>gov</a:t>
            </a:r>
            <a:r>
              <a:rPr lang="it-IT" sz="1800" b="0" i="0" u="none" strike="noStrike" baseline="0" dirty="0">
                <a:latin typeface="LMMono10-Regular"/>
              </a:rPr>
              <a:t> . </a:t>
            </a:r>
            <a:r>
              <a:rPr lang="it-IT" sz="1800" b="0" i="0" u="none" strike="noStrike" baseline="0" dirty="0" err="1">
                <a:latin typeface="LMMono10-Regular"/>
              </a:rPr>
              <a:t>it</a:t>
            </a:r>
            <a:r>
              <a:rPr lang="it-IT" sz="1800" b="0" i="0" u="none" strike="noStrike" baseline="0" dirty="0">
                <a:latin typeface="LMMono10-Regular"/>
              </a:rPr>
              <a:t> / cyber / pdf /</a:t>
            </a:r>
          </a:p>
          <a:p>
            <a:pPr marL="0" indent="0" algn="l">
              <a:buNone/>
            </a:pPr>
            <a:r>
              <a:rPr lang="it-IT" sz="1800" b="0" i="0" u="none" strike="noStrike" baseline="0" dirty="0">
                <a:latin typeface="LMMono10-Regular"/>
              </a:rPr>
              <a:t>Allegato % 201 - %20Linee % 20Guida % 20per % 20l % E2 % 80 % 99adozione % 20di % 20un %</a:t>
            </a:r>
          </a:p>
          <a:p>
            <a:pPr marL="0" indent="0" algn="l">
              <a:buNone/>
            </a:pPr>
            <a:r>
              <a:rPr lang="it-IT" sz="1800" b="0" i="0" u="none" strike="noStrike" baseline="0" dirty="0">
                <a:latin typeface="LMMono10-Regular"/>
              </a:rPr>
              <a:t>20ciclo%20di%20sviluppo%20di%20software%20sicuro.pdf </a:t>
            </a:r>
            <a:r>
              <a:rPr lang="it-IT" sz="1800" b="0" i="0" u="none" strike="noStrike" baseline="0" dirty="0">
                <a:latin typeface="LMRoman10-Regular"/>
              </a:rPr>
              <a:t>(visitato il 2020).</a:t>
            </a:r>
          </a:p>
          <a:p>
            <a:pPr marL="0" indent="0" algn="l">
              <a:buNone/>
            </a:pPr>
            <a:r>
              <a:rPr lang="it-IT" sz="1800" b="0" i="0" u="none" strike="noStrike" baseline="0" dirty="0">
                <a:latin typeface="LMRoman10-Regular"/>
              </a:rPr>
              <a:t>[3] AGID. </a:t>
            </a:r>
            <a:r>
              <a:rPr lang="it-IT" sz="1800" b="0" i="1" u="none" strike="noStrike" baseline="0" dirty="0">
                <a:latin typeface="LMRoman10-Italic"/>
              </a:rPr>
              <a:t>Linee Guida per la configurazione per adeguare la sicurezza del software di base</a:t>
            </a:r>
            <a:r>
              <a:rPr lang="it-IT" sz="1800" b="0" i="0" u="none" strike="noStrike" baseline="0" dirty="0">
                <a:latin typeface="LMRoman10-Regular"/>
              </a:rPr>
              <a:t>.</a:t>
            </a:r>
          </a:p>
          <a:p>
            <a:pPr marL="0" indent="0" algn="l">
              <a:buNone/>
            </a:pPr>
            <a:r>
              <a:rPr lang="it-IT" sz="1800" b="0" i="0" u="none" strike="noStrike" baseline="0" dirty="0">
                <a:latin typeface="LMRomanCaps10-Regular"/>
              </a:rPr>
              <a:t>url</a:t>
            </a:r>
            <a:r>
              <a:rPr lang="it-IT" sz="1800" b="0" i="0" u="none" strike="noStrike" baseline="0" dirty="0">
                <a:latin typeface="LMRoman10-Regular"/>
              </a:rPr>
              <a:t>: </a:t>
            </a:r>
            <a:r>
              <a:rPr lang="it-IT" sz="1800" b="0" i="0" u="none" strike="noStrike" baseline="0" dirty="0">
                <a:latin typeface="LMMono10-Regular"/>
              </a:rPr>
              <a:t>https://www.sicurezzait.gov.it/cyber/pdf/Allegato%203%20-%20Linee%</a:t>
            </a:r>
          </a:p>
          <a:p>
            <a:pPr marL="0" indent="0" algn="l">
              <a:buNone/>
            </a:pPr>
            <a:r>
              <a:rPr lang="it-IT" sz="1800" b="0" i="0" u="none" strike="noStrike" baseline="0" dirty="0">
                <a:latin typeface="LMMono10-Regular"/>
              </a:rPr>
              <a:t>20Guida%20per%20la%20configurazione%20per%20adeguare%20la%20sicurezza%</a:t>
            </a:r>
          </a:p>
          <a:p>
            <a:pPr marL="0" indent="0" algn="l">
              <a:buNone/>
            </a:pPr>
            <a:r>
              <a:rPr lang="it-IT" sz="1800" b="0" i="0" u="none" strike="noStrike" baseline="0" dirty="0">
                <a:latin typeface="LMMono10-Regular"/>
              </a:rPr>
              <a:t>20del%20software%20di%20base.pdf </a:t>
            </a:r>
            <a:r>
              <a:rPr lang="it-IT" sz="1800" b="0" i="0" u="none" strike="noStrike" baseline="0" dirty="0">
                <a:latin typeface="LMRoman10-Regular"/>
              </a:rPr>
              <a:t>(visitato il 2020).</a:t>
            </a:r>
          </a:p>
          <a:p>
            <a:pPr marL="0" indent="0" algn="l">
              <a:buNone/>
            </a:pPr>
            <a:r>
              <a:rPr lang="it-IT" sz="1800" b="0" i="0" u="none" strike="noStrike" baseline="0" dirty="0">
                <a:latin typeface="LMRoman10-Regular"/>
              </a:rPr>
              <a:t>[4] AGID. </a:t>
            </a:r>
            <a:r>
              <a:rPr lang="it-IT" sz="1800" b="0" i="1" u="none" strike="noStrike" baseline="0" dirty="0">
                <a:latin typeface="LMRoman10-Italic"/>
              </a:rPr>
              <a:t>LINEE GUIDA PER LA MODELLAZIONE DELLE MINACCE ED</a:t>
            </a:r>
          </a:p>
          <a:p>
            <a:pPr marL="0" indent="0" algn="l">
              <a:buNone/>
            </a:pPr>
            <a:r>
              <a:rPr lang="it-IT" sz="1800" b="0" i="1" u="none" strike="noStrike" baseline="0" dirty="0">
                <a:latin typeface="LMRoman10-Italic"/>
              </a:rPr>
              <a:t>INDIVIDUAZIONE DELLE AZIONI DI MITIGAZIONE CONFORMI AI PRINCIPI</a:t>
            </a:r>
          </a:p>
          <a:p>
            <a:pPr marL="0" indent="0" algn="l">
              <a:buNone/>
            </a:pPr>
            <a:r>
              <a:rPr lang="en-US" sz="1800" b="0" i="1" u="none" strike="noStrike" baseline="0" dirty="0">
                <a:latin typeface="LMRoman10-Italic"/>
              </a:rPr>
              <a:t>DEL SECURE/PRIVACY BY DESIGN</a:t>
            </a:r>
            <a:r>
              <a:rPr lang="en-US" sz="1800" b="0" i="0" u="none" strike="noStrike" baseline="0" dirty="0">
                <a:latin typeface="LMRoman10-Regular"/>
              </a:rPr>
              <a:t>. </a:t>
            </a:r>
            <a:r>
              <a:rPr lang="en-US" sz="1800" b="0" i="0" u="none" strike="noStrike" baseline="0" dirty="0">
                <a:latin typeface="LMRomanCaps10-Regular"/>
              </a:rPr>
              <a:t>url</a:t>
            </a:r>
            <a:r>
              <a:rPr lang="en-US" sz="1800" b="0" i="0" u="none" strike="noStrike" baseline="0" dirty="0">
                <a:latin typeface="LMRoman10-Regular"/>
              </a:rPr>
              <a:t>: </a:t>
            </a:r>
            <a:r>
              <a:rPr lang="en-US" sz="1800" b="0" i="0" u="none" strike="noStrike" baseline="0" dirty="0">
                <a:latin typeface="LMMono10-Regular"/>
              </a:rPr>
              <a:t>https://www.sicurezzait.gov.it/</a:t>
            </a:r>
          </a:p>
          <a:p>
            <a:pPr marL="0" indent="0" algn="l">
              <a:buNone/>
            </a:pPr>
            <a:r>
              <a:rPr lang="it-IT" sz="1800" b="0" i="0" u="none" strike="noStrike" baseline="0" dirty="0">
                <a:latin typeface="LMMono10-Regular"/>
              </a:rPr>
              <a:t>cyber/pdf/Allegato%204%20- %20Linee%20Guida%20per%20la%20modellazione%</a:t>
            </a:r>
          </a:p>
          <a:p>
            <a:pPr marL="0" indent="0" algn="l">
              <a:buNone/>
            </a:pPr>
            <a:r>
              <a:rPr lang="it-IT" sz="1800" b="0" i="0" u="none" strike="noStrike" baseline="0" dirty="0">
                <a:latin typeface="LMMono10-Regular"/>
              </a:rPr>
              <a:t>20delle%20minacce-DLT.pdf </a:t>
            </a:r>
            <a:r>
              <a:rPr lang="it-IT" sz="1800" b="0" i="0" u="none" strike="noStrike" baseline="0" dirty="0">
                <a:latin typeface="LMRoman10-Regular"/>
              </a:rPr>
              <a:t>(visitato il 2020).</a:t>
            </a:r>
          </a:p>
          <a:p>
            <a:pPr marL="0" indent="0" algn="l">
              <a:buNone/>
            </a:pPr>
            <a:r>
              <a:rPr lang="it-IT" sz="1800" b="0" i="0" u="none" strike="noStrike" baseline="0" dirty="0">
                <a:latin typeface="LMRoman10-Regular"/>
              </a:rPr>
              <a:t>[5] AGID. </a:t>
            </a:r>
            <a:r>
              <a:rPr lang="it-IT" sz="1800" b="0" i="1" u="none" strike="noStrike" baseline="0" dirty="0">
                <a:latin typeface="LMRoman10-Italic"/>
              </a:rPr>
              <a:t>Linee guida per lo sviluppo sicuro</a:t>
            </a:r>
            <a:r>
              <a:rPr lang="it-IT" sz="1800" b="0" i="0" u="none" strike="noStrike" baseline="0" dirty="0">
                <a:latin typeface="LMRoman10-Regular"/>
              </a:rPr>
              <a:t>. </a:t>
            </a:r>
            <a:r>
              <a:rPr lang="it-IT" sz="1800" b="0" i="0" u="none" strike="noStrike" baseline="0" dirty="0">
                <a:latin typeface="LMRomanCaps10-Regular"/>
              </a:rPr>
              <a:t>url</a:t>
            </a:r>
            <a:r>
              <a:rPr lang="it-IT" sz="1800" b="0" i="0" u="none" strike="noStrike" baseline="0" dirty="0">
                <a:latin typeface="LMRoman10-Regular"/>
              </a:rPr>
              <a:t>: </a:t>
            </a:r>
            <a:r>
              <a:rPr lang="it-IT" sz="1800" b="0" i="0" u="none" strike="noStrike" baseline="0" dirty="0">
                <a:latin typeface="LMMono10-Regular"/>
              </a:rPr>
              <a:t>https : / / www . </a:t>
            </a:r>
            <a:r>
              <a:rPr lang="it-IT" sz="1800" b="0" i="0" u="none" strike="noStrike" baseline="0" dirty="0" err="1">
                <a:latin typeface="LMMono10-Regular"/>
              </a:rPr>
              <a:t>sicurezzait</a:t>
            </a:r>
            <a:r>
              <a:rPr lang="it-IT" sz="1800" b="0" i="0" u="none" strike="noStrike" baseline="0" dirty="0">
                <a:latin typeface="LMMono10-Regular"/>
              </a:rPr>
              <a:t> . </a:t>
            </a:r>
            <a:r>
              <a:rPr lang="it-IT" sz="1800" b="0" i="0" u="none" strike="noStrike" baseline="0" dirty="0" err="1">
                <a:latin typeface="LMMono10-Regular"/>
              </a:rPr>
              <a:t>gov</a:t>
            </a:r>
            <a:r>
              <a:rPr lang="it-IT" sz="1800" b="0" i="0" u="none" strike="noStrike" baseline="0" dirty="0">
                <a:latin typeface="LMMono10-Regular"/>
              </a:rPr>
              <a:t> .</a:t>
            </a:r>
          </a:p>
          <a:p>
            <a:pPr marL="0" indent="0" algn="l">
              <a:buNone/>
            </a:pPr>
            <a:r>
              <a:rPr lang="it-IT" sz="1800" b="0" i="0" u="none" strike="noStrike" baseline="0" dirty="0" err="1">
                <a:latin typeface="LMMono10-Regular"/>
              </a:rPr>
              <a:t>it</a:t>
            </a:r>
            <a:r>
              <a:rPr lang="it-IT" sz="1800" b="0" i="0" u="none" strike="noStrike" baseline="0" dirty="0">
                <a:latin typeface="LMMono10-Regular"/>
              </a:rPr>
              <a:t> / cyber / pdf / Allegato % 202 % 20 - %20Linee % 20Guida % 20per % 20lo % 20sviluppo %</a:t>
            </a:r>
          </a:p>
          <a:p>
            <a:pPr marL="0" indent="0" algn="l">
              <a:buNone/>
            </a:pPr>
            <a:r>
              <a:rPr lang="it-IT" sz="1800" b="0" i="0" u="none" strike="noStrike" baseline="0" dirty="0">
                <a:latin typeface="LMMono10-Regular"/>
              </a:rPr>
              <a:t>20sicuro%20di%20codice.pdf </a:t>
            </a:r>
            <a:r>
              <a:rPr lang="it-IT" sz="1800" b="0" i="0" u="none" strike="noStrike" baseline="0" dirty="0">
                <a:latin typeface="LMRoman10-Regular"/>
              </a:rPr>
              <a:t>(visitato il 2020).</a:t>
            </a:r>
          </a:p>
          <a:p>
            <a:pPr marL="0" indent="0" algn="l">
              <a:buNone/>
            </a:pPr>
            <a:r>
              <a:rPr lang="it-IT" sz="1800" b="0" i="0" u="none" strike="noStrike" baseline="0" dirty="0">
                <a:latin typeface="LMRoman10-Regular"/>
              </a:rPr>
              <a:t>[6] AGID. </a:t>
            </a:r>
            <a:r>
              <a:rPr lang="it-IT" sz="1800" b="0" i="1" u="none" strike="noStrike" baseline="0" dirty="0">
                <a:latin typeface="LMRoman10-Italic"/>
              </a:rPr>
              <a:t>misure minime di sicurezza versione</a:t>
            </a:r>
            <a:r>
              <a:rPr lang="it-IT" sz="1800" b="0" i="0" u="none" strike="noStrike" baseline="0" dirty="0">
                <a:latin typeface="LMRoman10-Regular"/>
              </a:rPr>
              <a:t>. </a:t>
            </a:r>
            <a:r>
              <a:rPr lang="it-IT" sz="1800" b="0" i="0" u="none" strike="noStrike" baseline="0" dirty="0">
                <a:latin typeface="LMRomanCaps10-Regular"/>
              </a:rPr>
              <a:t>url</a:t>
            </a:r>
            <a:r>
              <a:rPr lang="it-IT" sz="1800" b="0" i="0" u="none" strike="noStrike" baseline="0" dirty="0">
                <a:latin typeface="LMRoman10-Regular"/>
              </a:rPr>
              <a:t>: </a:t>
            </a:r>
            <a:r>
              <a:rPr lang="it-IT" sz="1800" b="0" i="0" u="none" strike="noStrike" baseline="0" dirty="0">
                <a:latin typeface="LMMono10-Regular"/>
              </a:rPr>
              <a:t>https://www.agid.gov.it/it/</a:t>
            </a:r>
          </a:p>
          <a:p>
            <a:pPr marL="0" indent="0" algn="l">
              <a:buNone/>
            </a:pPr>
            <a:r>
              <a:rPr lang="it-IT" sz="1800" b="0" i="0" u="none" strike="noStrike" baseline="0" dirty="0">
                <a:latin typeface="LMMono10-Regular"/>
              </a:rPr>
              <a:t>sicurezza/misure-minime-sicurezza-</a:t>
            </a:r>
            <a:r>
              <a:rPr lang="it-IT" sz="1800" b="0" i="0" u="none" strike="noStrike" baseline="0" dirty="0" err="1">
                <a:latin typeface="LMMono10-Regular"/>
              </a:rPr>
              <a:t>ict</a:t>
            </a:r>
            <a:r>
              <a:rPr lang="it-IT" sz="1800" b="0" i="0" u="none" strike="noStrike" baseline="0" dirty="0">
                <a:latin typeface="LMMono10-Regular"/>
              </a:rPr>
              <a:t> </a:t>
            </a:r>
            <a:r>
              <a:rPr lang="it-IT" sz="1800" b="0" i="0" u="none" strike="noStrike" baseline="0" dirty="0">
                <a:latin typeface="LMRoman10-Regular"/>
              </a:rPr>
              <a:t>(visitato il 2015).</a:t>
            </a:r>
          </a:p>
          <a:p>
            <a:pPr marL="0" indent="0" algn="l">
              <a:buNone/>
            </a:pPr>
            <a:r>
              <a:rPr lang="it-IT" sz="1800" b="0" i="0" u="none" strike="noStrike" baseline="0" dirty="0">
                <a:latin typeface="LMRoman10-Regular"/>
              </a:rPr>
              <a:t>[7] AGID. </a:t>
            </a:r>
            <a:r>
              <a:rPr lang="it-IT" sz="1800" b="0" i="1" u="none" strike="noStrike" baseline="0" dirty="0">
                <a:latin typeface="LMRoman10-Italic"/>
              </a:rPr>
              <a:t>misure minime di sicurezza versione</a:t>
            </a:r>
            <a:r>
              <a:rPr lang="it-IT" sz="1800" b="0" i="0" u="none" strike="noStrike" baseline="0" dirty="0">
                <a:latin typeface="LMRoman10-Regular"/>
              </a:rPr>
              <a:t>. </a:t>
            </a:r>
            <a:r>
              <a:rPr lang="it-IT" sz="1800" b="0" i="0" u="none" strike="noStrike" baseline="0" dirty="0">
                <a:latin typeface="LMRomanCaps10-Regular"/>
              </a:rPr>
              <a:t>url</a:t>
            </a:r>
            <a:r>
              <a:rPr lang="it-IT" sz="1800" b="0" i="0" u="none" strike="noStrike" baseline="0" dirty="0">
                <a:latin typeface="LMRoman10-Regular"/>
              </a:rPr>
              <a:t>: </a:t>
            </a:r>
            <a:r>
              <a:rPr lang="it-IT" sz="1800" b="0" i="0" u="none" strike="noStrike" baseline="0" dirty="0">
                <a:latin typeface="LMMono10-Regular"/>
              </a:rPr>
              <a:t>https://www.agid.gov.it/it/</a:t>
            </a:r>
          </a:p>
          <a:p>
            <a:pPr marL="0" indent="0" algn="l">
              <a:buNone/>
            </a:pPr>
            <a:r>
              <a:rPr lang="it-IT" sz="1800" b="0" i="0" u="none" strike="noStrike" baseline="0" dirty="0">
                <a:latin typeface="LMMono10-Regular"/>
              </a:rPr>
              <a:t>sicurezza/misure-minime-sicurezza-</a:t>
            </a:r>
            <a:r>
              <a:rPr lang="it-IT" sz="1800" b="0" i="0" u="none" strike="noStrike" baseline="0" dirty="0" err="1">
                <a:latin typeface="LMMono10-Regular"/>
              </a:rPr>
              <a:t>ict</a:t>
            </a:r>
            <a:r>
              <a:rPr lang="it-IT" sz="1800" b="0" i="0" u="none" strike="noStrike" baseline="0" dirty="0">
                <a:latin typeface="LMMono10-Regular"/>
              </a:rPr>
              <a:t> </a:t>
            </a:r>
            <a:r>
              <a:rPr lang="it-IT" sz="1800" b="0" i="0" u="none" strike="noStrike" baseline="0" dirty="0">
                <a:latin typeface="LMRoman10-Regular"/>
              </a:rPr>
              <a:t>(visitato il 2017).</a:t>
            </a:r>
          </a:p>
          <a:p>
            <a:pPr marL="0" indent="0" algn="l">
              <a:buNone/>
            </a:pPr>
            <a:r>
              <a:rPr lang="it-IT" sz="1800" b="0" i="0" u="none" strike="noStrike" baseline="0" dirty="0">
                <a:latin typeface="LMRoman10-Regular"/>
              </a:rPr>
              <a:t>[8] SAPIENZA CINI. </a:t>
            </a:r>
            <a:r>
              <a:rPr lang="it-IT" sz="1800" b="0" i="1" u="none" strike="noStrike" baseline="0" dirty="0">
                <a:latin typeface="LMRoman10-Italic"/>
              </a:rPr>
              <a:t>Framework Nazionale per la Cybersecurity</a:t>
            </a:r>
            <a:r>
              <a:rPr lang="it-IT" sz="1800" b="0" i="0" u="none" strike="noStrike" baseline="0" dirty="0">
                <a:latin typeface="LMRoman10-Regular"/>
              </a:rPr>
              <a:t>. 2022. </a:t>
            </a:r>
            <a:r>
              <a:rPr lang="it-IT" sz="1800" b="0" i="0" u="none" strike="noStrike" baseline="0" dirty="0">
                <a:latin typeface="LMRomanCaps10-Regular"/>
              </a:rPr>
              <a:t>url</a:t>
            </a:r>
            <a:r>
              <a:rPr lang="it-IT" sz="1800" b="0" i="0" u="none" strike="noStrike" baseline="0" dirty="0">
                <a:latin typeface="LMRoman10-Regular"/>
              </a:rPr>
              <a:t>: </a:t>
            </a:r>
            <a:r>
              <a:rPr lang="it-IT" sz="1800" b="0" i="0" u="none" strike="noStrike" baseline="0" dirty="0">
                <a:latin typeface="LMMono10-Regular"/>
              </a:rPr>
              <a:t>https://www.</a:t>
            </a:r>
          </a:p>
          <a:p>
            <a:pPr marL="0" indent="0" algn="l">
              <a:buNone/>
            </a:pPr>
            <a:r>
              <a:rPr lang="it-IT" sz="1800" b="0" i="0" u="none" strike="noStrike" baseline="0" dirty="0">
                <a:latin typeface="LMMono10-Regular"/>
              </a:rPr>
              <a:t>cybersecurityframework.it/</a:t>
            </a:r>
            <a:r>
              <a:rPr lang="it-IT" sz="1800" b="0" i="0" u="none" strike="noStrike" baseline="0" dirty="0" err="1">
                <a:latin typeface="LMMono10-Regular"/>
              </a:rPr>
              <a:t>sites</a:t>
            </a:r>
            <a:r>
              <a:rPr lang="it-IT" sz="1800" b="0" i="0" u="none" strike="noStrike" baseline="0" dirty="0">
                <a:latin typeface="LMMono10-Regular"/>
              </a:rPr>
              <a:t>/default/files/framework2/Framework_v2.0_</a:t>
            </a:r>
          </a:p>
          <a:p>
            <a:pPr marL="0" indent="0" algn="l">
              <a:buNone/>
            </a:pPr>
            <a:r>
              <a:rPr lang="it-IT" sz="1800" b="0" i="0" u="none" strike="noStrike" baseline="0" dirty="0">
                <a:latin typeface="LMMono10-Regular"/>
              </a:rPr>
              <a:t>core_ITA.xlsx</a:t>
            </a:r>
            <a:r>
              <a:rPr lang="it-IT" sz="1800" b="0" i="0" u="none" strike="noStrike" baseline="0" dirty="0">
                <a:latin typeface="LMRoman10-Regular"/>
              </a:rPr>
              <a:t>.</a:t>
            </a:r>
          </a:p>
          <a:p>
            <a:pPr marL="0" indent="0" algn="l">
              <a:buNone/>
            </a:pPr>
            <a:r>
              <a:rPr lang="it-IT" sz="1800" b="0" i="0" u="none" strike="noStrike" baseline="0">
                <a:latin typeface="LMRoman10-Regular"/>
              </a:rPr>
              <a:t>[</a:t>
            </a:r>
            <a:r>
              <a:rPr lang="it-IT" sz="1800" b="0" i="0" u="none" strike="noStrike" baseline="0" dirty="0">
                <a:latin typeface="LMRoman10-Regular"/>
              </a:rPr>
              <a:t>9] PARLAMENTO EUROPEO E DEL CONSIGLIO. </a:t>
            </a:r>
            <a:r>
              <a:rPr lang="it-IT" sz="1800" b="0" i="1" u="none" strike="noStrike" baseline="0" dirty="0" err="1">
                <a:latin typeface="LMRoman10-Italic"/>
              </a:rPr>
              <a:t>Regulation</a:t>
            </a:r>
            <a:r>
              <a:rPr lang="it-IT" sz="1800" b="0" i="1" u="none" strike="noStrike" baseline="0" dirty="0">
                <a:latin typeface="LMRoman10-Italic"/>
              </a:rPr>
              <a:t> (EU) 2017/745 of the</a:t>
            </a:r>
          </a:p>
          <a:p>
            <a:pPr marL="0" indent="0" algn="l">
              <a:buNone/>
            </a:pPr>
            <a:r>
              <a:rPr lang="en-US" sz="1800" b="0" i="1" u="none" strike="noStrike" baseline="0" dirty="0">
                <a:latin typeface="LMRoman10-Italic"/>
              </a:rPr>
              <a:t>European Parliament and of the Council of 5 April 2017 on medical devices, amending</a:t>
            </a:r>
          </a:p>
          <a:p>
            <a:pPr marL="0" indent="0" algn="l">
              <a:buNone/>
            </a:pPr>
            <a:r>
              <a:rPr lang="en-US" sz="1800" b="0" i="1" u="none" strike="noStrike" baseline="0" dirty="0">
                <a:latin typeface="LMRoman10-Italic"/>
              </a:rPr>
              <a:t>Directive 2001/83/EC, Regulation (EC) No 178/2002 and Regulation (EC) No 1223/2009</a:t>
            </a:r>
          </a:p>
          <a:p>
            <a:pPr marL="0" indent="0" algn="l">
              <a:buNone/>
            </a:pPr>
            <a:r>
              <a:rPr lang="en-US" sz="1800" b="0" i="1" u="none" strike="noStrike" baseline="0" dirty="0">
                <a:latin typeface="LMRoman10-Italic"/>
              </a:rPr>
              <a:t>and repealing Council Directives 90/385/EEC and 93/42/EEC (Text with EEA relevance.</a:t>
            </a:r>
          </a:p>
          <a:p>
            <a:pPr marL="0" indent="0" algn="l">
              <a:buNone/>
            </a:pPr>
            <a:r>
              <a:rPr lang="it-IT" sz="1800" b="0" i="1" u="none" strike="noStrike" baseline="0" dirty="0">
                <a:latin typeface="LMRoman10-Italic"/>
              </a:rPr>
              <a:t>) </a:t>
            </a:r>
            <a:r>
              <a:rPr lang="it-IT" sz="1800" b="0" i="0" u="none" strike="noStrike" baseline="0" dirty="0">
                <a:latin typeface="LMRomanCaps10-Regular"/>
              </a:rPr>
              <a:t>url</a:t>
            </a:r>
            <a:r>
              <a:rPr lang="it-IT" sz="1800" b="0" i="0" u="none" strike="noStrike" baseline="0" dirty="0">
                <a:latin typeface="LMRoman10-Regular"/>
              </a:rPr>
              <a:t>: </a:t>
            </a:r>
            <a:r>
              <a:rPr lang="it-IT" sz="1800" b="0" i="0" u="none" strike="noStrike" baseline="0" dirty="0">
                <a:latin typeface="LMMono10-Regular"/>
              </a:rPr>
              <a:t>https://eur- lex.europa.eu/</a:t>
            </a:r>
            <a:r>
              <a:rPr lang="it-IT" sz="1800" b="0" i="0" u="none" strike="noStrike" baseline="0" dirty="0" err="1">
                <a:latin typeface="LMMono10-Regular"/>
              </a:rPr>
              <a:t>legal</a:t>
            </a:r>
            <a:r>
              <a:rPr lang="it-IT" sz="1800" b="0" i="0" u="none" strike="noStrike" baseline="0" dirty="0">
                <a:latin typeface="LMMono10-Regular"/>
              </a:rPr>
              <a:t>- </a:t>
            </a:r>
            <a:r>
              <a:rPr lang="it-IT" sz="1800" b="0" i="0" u="none" strike="noStrike" baseline="0" dirty="0" err="1">
                <a:latin typeface="LMMono10-Regular"/>
              </a:rPr>
              <a:t>content</a:t>
            </a:r>
            <a:r>
              <a:rPr lang="it-IT" sz="1800" b="0" i="0" u="none" strike="noStrike" baseline="0" dirty="0">
                <a:latin typeface="LMMono10-Regular"/>
              </a:rPr>
              <a:t>/IT/TXT/PDF/?uri=CELEX:</a:t>
            </a:r>
          </a:p>
          <a:p>
            <a:pPr marL="0" indent="0" algn="l">
              <a:buNone/>
            </a:pPr>
            <a:r>
              <a:rPr lang="it-IT" sz="1800" b="0" i="0" u="none" strike="noStrike" baseline="0" dirty="0">
                <a:latin typeface="LMMono10-Regular"/>
              </a:rPr>
              <a:t>32017R0745 </a:t>
            </a:r>
            <a:r>
              <a:rPr lang="it-IT" sz="1800" b="0" i="0" u="none" strike="noStrike" baseline="0" dirty="0">
                <a:latin typeface="LMRoman10-Regular"/>
              </a:rPr>
              <a:t>(visitato il 2023).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LMRoman10-Regular"/>
              </a:rPr>
              <a:t>[10] Oracle Corporation. </a:t>
            </a:r>
            <a:r>
              <a:rPr lang="en-US" sz="1800" b="0" i="1" u="none" strike="noStrike" baseline="0" dirty="0">
                <a:latin typeface="LMRoman10-Italic"/>
              </a:rPr>
              <a:t>MySQL 8.0 Reference Manual; 13.2.1 CALL Statement</a:t>
            </a:r>
            <a:r>
              <a:rPr lang="en-US" sz="1800" b="0" i="0" u="none" strike="noStrike" baseline="0" dirty="0">
                <a:latin typeface="LMRoman10-Regular"/>
              </a:rPr>
              <a:t>. </a:t>
            </a:r>
            <a:r>
              <a:rPr lang="en-US" sz="1800" b="0" i="0" u="none" strike="noStrike" baseline="0" dirty="0">
                <a:latin typeface="LMRomanCaps10-Regular"/>
              </a:rPr>
              <a:t>url</a:t>
            </a:r>
            <a:r>
              <a:rPr lang="en-US" sz="1800" b="0" i="0" u="none" strike="noStrike" baseline="0" dirty="0">
                <a:latin typeface="LMRoman10-Regular"/>
              </a:rPr>
              <a:t>: </a:t>
            </a:r>
            <a:r>
              <a:rPr lang="en-US" sz="1800" b="0" i="0" u="none" strike="noStrike" baseline="0" dirty="0">
                <a:latin typeface="LMMono10-Regular"/>
              </a:rPr>
              <a:t>https:</a:t>
            </a:r>
          </a:p>
          <a:p>
            <a:pPr marL="0" indent="0" algn="l">
              <a:buNone/>
            </a:pPr>
            <a:r>
              <a:rPr lang="it-IT" sz="1800" b="0" i="0" u="none" strike="noStrike" baseline="0" dirty="0">
                <a:latin typeface="LMMono10-Regular"/>
              </a:rPr>
              <a:t>//dev.mysql.com/doc/</a:t>
            </a:r>
            <a:r>
              <a:rPr lang="it-IT" sz="1800" b="0" i="0" u="none" strike="noStrike" baseline="0" dirty="0" err="1">
                <a:latin typeface="LMMono10-Regular"/>
              </a:rPr>
              <a:t>refman</a:t>
            </a:r>
            <a:r>
              <a:rPr lang="it-IT" sz="1800" b="0" i="0" u="none" strike="noStrike" baseline="0" dirty="0">
                <a:latin typeface="LMMono10-Regular"/>
              </a:rPr>
              <a:t>/8.0/en/call.html </a:t>
            </a:r>
            <a:r>
              <a:rPr lang="it-IT" sz="1800" b="0" i="0" u="none" strike="noStrike" baseline="0" dirty="0">
                <a:latin typeface="LMRoman10-Regular"/>
              </a:rPr>
              <a:t>(visitato il 12/03/2022).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LMRoman10-Regular"/>
              </a:rPr>
              <a:t>[11] ENISA. </a:t>
            </a:r>
            <a:r>
              <a:rPr lang="en-US" sz="1800" b="0" i="1" u="none" strike="noStrike" baseline="0" dirty="0">
                <a:latin typeface="LMRoman10-Italic"/>
              </a:rPr>
              <a:t>Evaluating the level of risk for a personal data processing operation</a:t>
            </a:r>
            <a:r>
              <a:rPr lang="en-US" sz="1800" b="0" i="0" u="none" strike="noStrike" baseline="0" dirty="0">
                <a:latin typeface="LMRoman10-Regular"/>
              </a:rPr>
              <a:t>. 2022. </a:t>
            </a:r>
            <a:r>
              <a:rPr lang="en-US" sz="1800" b="0" i="0" u="none" strike="noStrike" baseline="0" dirty="0">
                <a:latin typeface="LMRomanCaps10-Regular"/>
              </a:rPr>
              <a:t>url</a:t>
            </a:r>
            <a:r>
              <a:rPr lang="en-US" sz="1800" b="0" i="0" u="none" strike="noStrike" baseline="0" dirty="0">
                <a:latin typeface="LMRoman10-Regular"/>
              </a:rPr>
              <a:t>:</a:t>
            </a:r>
          </a:p>
          <a:p>
            <a:pPr marL="0" indent="0" algn="l">
              <a:buNone/>
            </a:pPr>
            <a:r>
              <a:rPr lang="it-IT" sz="1800" b="0" i="0" u="none" strike="noStrike" baseline="0" dirty="0">
                <a:latin typeface="LMMono10-Regular"/>
              </a:rPr>
              <a:t>https://www.enisa.europa.eu/risk-</a:t>
            </a:r>
            <a:r>
              <a:rPr lang="it-IT" sz="1800" b="0" i="0" u="none" strike="noStrike" baseline="0" dirty="0" err="1">
                <a:latin typeface="LMMono10-Regular"/>
              </a:rPr>
              <a:t>level</a:t>
            </a:r>
            <a:r>
              <a:rPr lang="it-IT" sz="1800" b="0" i="0" u="none" strike="noStrike" baseline="0" dirty="0">
                <a:latin typeface="LMMono10-Regular"/>
              </a:rPr>
              <a:t>-tool/risk</a:t>
            </a:r>
            <a:r>
              <a:rPr lang="it-IT" sz="1800" b="0" i="0" u="none" strike="noStrike" baseline="0" dirty="0">
                <a:latin typeface="LMRoman10-Regular"/>
              </a:rPr>
              <a:t>.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LMRoman10-Regular"/>
              </a:rPr>
              <a:t>[12] European Parliament e Council of the European Union. </a:t>
            </a:r>
            <a:r>
              <a:rPr lang="en-US" sz="1800" b="0" i="1" u="none" strike="noStrike" baseline="0" dirty="0">
                <a:latin typeface="LMRoman10-Italic"/>
              </a:rPr>
              <a:t>Regulation (EU) 2016/679 of the</a:t>
            </a:r>
          </a:p>
          <a:p>
            <a:pPr marL="0" indent="0" algn="l">
              <a:buNone/>
            </a:pPr>
            <a:r>
              <a:rPr lang="en-US" sz="1800" b="0" i="1" u="none" strike="noStrike" baseline="0" dirty="0">
                <a:latin typeface="LMRoman10-Italic"/>
              </a:rPr>
              <a:t>European Parliament and of the Council</a:t>
            </a:r>
            <a:r>
              <a:rPr lang="en-US" sz="1800" b="0" i="0" u="none" strike="noStrike" baseline="0" dirty="0">
                <a:latin typeface="LMRoman10-Regular"/>
              </a:rPr>
              <a:t>. of 27 April 2016 on the protection of natural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LMRoman10-Regular"/>
              </a:rPr>
              <a:t>persons with regard to the processing of personal data and on the free movement of such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LMRoman10-Regular"/>
              </a:rPr>
              <a:t>data, and repealing Directive 95/46/EC (General Data Protection Regulation). 4 Mag.</a:t>
            </a:r>
          </a:p>
          <a:p>
            <a:pPr marL="0" indent="0" algn="l">
              <a:buNone/>
            </a:pPr>
            <a:r>
              <a:rPr lang="it-IT" sz="1800" b="0" i="0" u="none" strike="noStrike" baseline="0" dirty="0">
                <a:latin typeface="LMRoman10-Regular"/>
              </a:rPr>
              <a:t>2016. </a:t>
            </a:r>
            <a:r>
              <a:rPr lang="it-IT" sz="1800" b="0" i="0" u="none" strike="noStrike" baseline="0" dirty="0">
                <a:latin typeface="LMRomanCaps10-Regular"/>
              </a:rPr>
              <a:t>url</a:t>
            </a:r>
            <a:r>
              <a:rPr lang="it-IT" sz="1800" b="0" i="0" u="none" strike="noStrike" baseline="0" dirty="0">
                <a:latin typeface="LMRoman10-Regular"/>
              </a:rPr>
              <a:t>: </a:t>
            </a:r>
            <a:r>
              <a:rPr lang="it-IT" sz="1800" b="0" i="0" u="none" strike="noStrike" baseline="0" dirty="0">
                <a:latin typeface="LMMono10-Regular"/>
              </a:rPr>
              <a:t>https://data.europa.eu/eli/reg/2016/679/oj </a:t>
            </a:r>
            <a:r>
              <a:rPr lang="it-IT" sz="1800" b="0" i="0" u="none" strike="noStrike" baseline="0" dirty="0">
                <a:latin typeface="LMRoman10-Regular"/>
              </a:rPr>
              <a:t>(visitato il 13/04/2023).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LMRoman10-Regular"/>
              </a:rPr>
              <a:t>[13] </a:t>
            </a:r>
            <a:r>
              <a:rPr lang="en-US" sz="1800" b="0" i="1" u="none" strike="noStrike" baseline="0" dirty="0">
                <a:latin typeface="LMRoman10-Italic"/>
              </a:rPr>
              <a:t>Health informatics — Information security management in health</a:t>
            </a:r>
            <a:r>
              <a:rPr lang="en-US" sz="1800" b="0" i="0" u="none" strike="noStrike" baseline="0" dirty="0">
                <a:latin typeface="LMRoman10-Regular"/>
              </a:rPr>
              <a:t>. Standard. Milano, IT:</a:t>
            </a:r>
          </a:p>
          <a:p>
            <a:pPr marL="0" indent="0" algn="l">
              <a:buNone/>
            </a:pPr>
            <a:r>
              <a:rPr lang="it-IT" sz="1800" b="0" i="0" u="none" strike="noStrike" baseline="0" dirty="0">
                <a:latin typeface="LMRoman10-Regular"/>
              </a:rPr>
              <a:t>Ente Nazionale Italiano di Unificazione, Agosto 2016. </a:t>
            </a:r>
            <a:r>
              <a:rPr lang="it-IT" sz="1800" b="0" i="0" u="none" strike="noStrike" baseline="0" dirty="0">
                <a:latin typeface="LMRomanCaps10-Regular"/>
              </a:rPr>
              <a:t>url</a:t>
            </a:r>
            <a:r>
              <a:rPr lang="it-IT" sz="1800" b="0" i="0" u="none" strike="noStrike" baseline="0" dirty="0">
                <a:latin typeface="LMRoman10-Regular"/>
              </a:rPr>
              <a:t>: </a:t>
            </a:r>
            <a:r>
              <a:rPr lang="it-IT" sz="1800" b="0" i="0" u="none" strike="noStrike" baseline="0" dirty="0">
                <a:latin typeface="LMMono10-Regular"/>
              </a:rPr>
              <a:t>https://www.sis.se/api/</a:t>
            </a:r>
          </a:p>
          <a:p>
            <a:pPr marL="0" indent="0" algn="l">
              <a:buNone/>
            </a:pPr>
            <a:r>
              <a:rPr lang="it-IT" sz="1800" b="0" i="0" u="none" strike="noStrike" baseline="0" dirty="0" err="1">
                <a:latin typeface="LMMono10-Regular"/>
              </a:rPr>
              <a:t>document</a:t>
            </a:r>
            <a:r>
              <a:rPr lang="it-IT" sz="1800" b="0" i="0" u="none" strike="noStrike" baseline="0" dirty="0">
                <a:latin typeface="LMMono10-Regular"/>
              </a:rPr>
              <a:t>/preview/920656/</a:t>
            </a:r>
            <a:r>
              <a:rPr lang="it-IT" sz="1800" b="0" i="0" u="none" strike="noStrike" baseline="0" dirty="0">
                <a:latin typeface="LMRoman10-Regular"/>
              </a:rPr>
              <a:t>.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LMRoman10-Regular"/>
              </a:rPr>
              <a:t>[14] </a:t>
            </a:r>
            <a:r>
              <a:rPr lang="en-US" sz="1800" b="0" i="1" u="none" strike="noStrike" baseline="0" dirty="0">
                <a:latin typeface="LMRoman10-Italic"/>
              </a:rPr>
              <a:t>quality management system</a:t>
            </a:r>
            <a:r>
              <a:rPr lang="en-US" sz="1800" b="0" i="0" u="none" strike="noStrike" baseline="0" dirty="0">
                <a:latin typeface="LMRoman10-Regular"/>
              </a:rPr>
              <a:t>. Standard. Geneva, CH: International Organization for</a:t>
            </a:r>
          </a:p>
          <a:p>
            <a:pPr marL="0" indent="0" algn="l">
              <a:buNone/>
            </a:pPr>
            <a:r>
              <a:rPr lang="it-IT" sz="1800" b="0" i="0" u="none" strike="noStrike" baseline="0" dirty="0" err="1">
                <a:latin typeface="LMRoman10-Regular"/>
              </a:rPr>
              <a:t>Standardization</a:t>
            </a:r>
            <a:r>
              <a:rPr lang="it-IT" sz="1800" b="0" i="0" u="none" strike="noStrike" baseline="0" dirty="0">
                <a:latin typeface="LMRoman10-Regular"/>
              </a:rPr>
              <a:t>, settembre 2015.</a:t>
            </a:r>
          </a:p>
          <a:p>
            <a:pPr marL="0" indent="0" algn="l">
              <a:buNone/>
            </a:pPr>
            <a:r>
              <a:rPr lang="it-IT" sz="1800" b="0" i="0" u="none" strike="noStrike" baseline="0" dirty="0">
                <a:latin typeface="LMRoman10-Regular"/>
              </a:rPr>
              <a:t>[15] MITRE. </a:t>
            </a:r>
            <a:r>
              <a:rPr lang="it-IT" sz="1800" b="0" i="0" u="none" strike="noStrike" baseline="0" dirty="0">
                <a:latin typeface="LMRomanCaps10-Regular"/>
              </a:rPr>
              <a:t>url</a:t>
            </a:r>
            <a:r>
              <a:rPr lang="it-IT" sz="1800" b="0" i="0" u="none" strike="noStrike" baseline="0" dirty="0">
                <a:latin typeface="LMRoman10-Regular"/>
              </a:rPr>
              <a:t>: </a:t>
            </a:r>
            <a:r>
              <a:rPr lang="it-IT" sz="1800" b="0" i="0" u="none" strike="noStrike" baseline="0" dirty="0">
                <a:latin typeface="LMMono10-Regular"/>
              </a:rPr>
              <a:t>https://attack.mitre.org/groups/G0016/</a:t>
            </a:r>
            <a:r>
              <a:rPr lang="it-IT" sz="1800" b="0" i="0" u="none" strike="noStrike" baseline="0" dirty="0">
                <a:latin typeface="LMRoman10-Regular"/>
              </a:rPr>
              <a:t>.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LMRoman10-Regular"/>
              </a:rPr>
              <a:t>[16] </a:t>
            </a:r>
            <a:r>
              <a:rPr lang="en-US" sz="1800" b="0" i="0" u="none" strike="noStrike" baseline="0" dirty="0" err="1">
                <a:latin typeface="LMRoman10-Regular"/>
              </a:rPr>
              <a:t>ncsc</a:t>
            </a:r>
            <a:r>
              <a:rPr lang="en-US" sz="1800" b="0" i="0" u="none" strike="noStrike" baseline="0" dirty="0">
                <a:latin typeface="LMRoman10-Regular"/>
              </a:rPr>
              <a:t>. </a:t>
            </a:r>
            <a:r>
              <a:rPr lang="en-US" sz="1800" b="0" i="0" u="none" strike="noStrike" baseline="0" dirty="0">
                <a:latin typeface="LMRomanCaps10-Regular"/>
              </a:rPr>
              <a:t>url</a:t>
            </a:r>
            <a:r>
              <a:rPr lang="en-US" sz="1800" b="0" i="0" u="none" strike="noStrike" baseline="0" dirty="0">
                <a:latin typeface="LMRoman10-Regular"/>
              </a:rPr>
              <a:t>: </a:t>
            </a:r>
            <a:r>
              <a:rPr lang="en-US" sz="1800" b="0" i="0" u="none" strike="noStrike" baseline="0" dirty="0">
                <a:latin typeface="LMMono10-Regular"/>
              </a:rPr>
              <a:t>https://www.ncsc.gov.uk/news/uk- and- allies- expose- </a:t>
            </a:r>
            <a:r>
              <a:rPr lang="en-US" sz="1800" b="0" i="0" u="none" strike="noStrike" baseline="0" dirty="0" err="1">
                <a:latin typeface="LMMono10-Regular"/>
              </a:rPr>
              <a:t>russianattacks</a:t>
            </a:r>
            <a:r>
              <a:rPr lang="en-US" sz="1800" b="0" i="0" u="none" strike="noStrike" baseline="0" dirty="0">
                <a:latin typeface="LMMono10-Regular"/>
              </a:rPr>
              <a:t>-</a:t>
            </a:r>
          </a:p>
          <a:p>
            <a:pPr marL="0" indent="0" algn="l">
              <a:buNone/>
            </a:pPr>
            <a:r>
              <a:rPr lang="it-IT" sz="1800" b="0" i="0" u="none" strike="noStrike" baseline="0" dirty="0">
                <a:latin typeface="LMMono10-Regular"/>
              </a:rPr>
              <a:t>on-coronavirus-vaccine-</a:t>
            </a:r>
            <a:r>
              <a:rPr lang="it-IT" sz="1800" b="0" i="0" u="none" strike="noStrike" baseline="0" dirty="0" err="1">
                <a:latin typeface="LMMono10-Regular"/>
              </a:rPr>
              <a:t>development</a:t>
            </a:r>
            <a:r>
              <a:rPr lang="it-IT" sz="1800" b="0" i="0" u="none" strike="noStrike" baseline="0" dirty="0">
                <a:latin typeface="LMRoman10-Regular"/>
              </a:rPr>
              <a:t>.</a:t>
            </a:r>
          </a:p>
          <a:p>
            <a:pPr marL="0" indent="0" algn="l">
              <a:buNone/>
            </a:pPr>
            <a:r>
              <a:rPr lang="it-IT" sz="1800" b="0" i="0" u="none" strike="noStrike" baseline="0" dirty="0">
                <a:latin typeface="LMRoman10-Regular"/>
              </a:rPr>
              <a:t>[17] Giorgio Oppo. </a:t>
            </a:r>
            <a:r>
              <a:rPr lang="it-IT" sz="1800" b="0" i="1" u="none" strike="noStrike" baseline="0" dirty="0">
                <a:latin typeface="LMRoman10-Italic"/>
              </a:rPr>
              <a:t>Procedure di sviluppo software</a:t>
            </a:r>
            <a:r>
              <a:rPr lang="it-IT" sz="1800" b="0" i="0" u="none" strike="noStrike" baseline="0" dirty="0">
                <a:latin typeface="LMRoman10-Regular"/>
              </a:rPr>
              <a:t>.</a:t>
            </a:r>
          </a:p>
          <a:p>
            <a:pPr marL="0" indent="0" algn="l">
              <a:buNone/>
            </a:pPr>
            <a:r>
              <a:rPr lang="en-US" sz="1800" b="0" i="0" u="none" strike="noStrike" baseline="0" dirty="0">
                <a:latin typeface="LMRoman10-Regular"/>
              </a:rPr>
              <a:t>[18] </a:t>
            </a:r>
            <a:r>
              <a:rPr lang="en-US" sz="1800" b="0" i="0" u="none" strike="noStrike" baseline="0" dirty="0" err="1">
                <a:latin typeface="LMRoman10-Regular"/>
              </a:rPr>
              <a:t>Teisberg</a:t>
            </a:r>
            <a:r>
              <a:rPr lang="en-US" sz="1800" b="0" i="0" u="none" strike="noStrike" baseline="0" dirty="0">
                <a:latin typeface="LMRoman10-Regular"/>
              </a:rPr>
              <a:t> EO. Porter ME. </a:t>
            </a:r>
            <a:r>
              <a:rPr lang="en-US" sz="1800" b="0" i="1" u="none" strike="noStrike" baseline="0" dirty="0">
                <a:latin typeface="LMRoman10-Italic"/>
              </a:rPr>
              <a:t>Redefining health care creating value-based competition on</a:t>
            </a:r>
          </a:p>
          <a:p>
            <a:pPr marL="0" indent="0" algn="l">
              <a:buNone/>
            </a:pPr>
            <a:r>
              <a:rPr lang="en-US" sz="1800" b="0" i="1" u="none" strike="noStrike" baseline="0" dirty="0">
                <a:latin typeface="LMRoman10-Italic"/>
              </a:rPr>
              <a:t>results</a:t>
            </a:r>
            <a:r>
              <a:rPr lang="en-US" sz="1800" b="0" i="0" u="none" strike="noStrike" baseline="0" dirty="0">
                <a:latin typeface="LMRoman10-Regular"/>
              </a:rPr>
              <a:t>. Boston: Harvard Business School Press, 2006.</a:t>
            </a:r>
          </a:p>
          <a:p>
            <a:pPr marL="0" indent="0" algn="l">
              <a:buNone/>
            </a:pPr>
            <a:r>
              <a:rPr lang="it-IT" sz="1800" b="0" i="0" u="none" strike="noStrike" baseline="0" dirty="0">
                <a:latin typeface="LMRoman10-Regular"/>
              </a:rPr>
              <a:t>[19] </a:t>
            </a:r>
            <a:r>
              <a:rPr lang="it-IT" sz="1800" b="0" i="1" u="none" strike="noStrike" baseline="0" dirty="0">
                <a:latin typeface="LMRoman10-Italic"/>
              </a:rPr>
              <a:t>Rapporto </a:t>
            </a:r>
            <a:r>
              <a:rPr lang="it-IT" sz="1800" b="0" i="1" u="none" strike="noStrike" baseline="0" dirty="0" err="1">
                <a:latin typeface="LMRoman10-Italic"/>
              </a:rPr>
              <a:t>Clusit</a:t>
            </a:r>
            <a:r>
              <a:rPr lang="it-IT" sz="1800" b="0" i="1" u="none" strike="noStrike" baseline="0" dirty="0">
                <a:latin typeface="LMRoman10-Italic"/>
              </a:rPr>
              <a:t> 2023 sulla sicurezza ICT in Italia</a:t>
            </a:r>
            <a:r>
              <a:rPr lang="it-IT" sz="1800" b="0" i="0" u="none" strike="noStrike" baseline="0" dirty="0">
                <a:latin typeface="LMRoman10-Regular"/>
              </a:rPr>
              <a:t>. </a:t>
            </a:r>
            <a:r>
              <a:rPr lang="it-IT" sz="1800" b="0" i="0" u="none" strike="noStrike" baseline="0" dirty="0">
                <a:latin typeface="LMRomanCaps10-Regular"/>
              </a:rPr>
              <a:t>url</a:t>
            </a:r>
            <a:r>
              <a:rPr lang="it-IT" sz="1800" b="0" i="0" u="none" strike="noStrike" baseline="0" dirty="0">
                <a:latin typeface="LMRoman10-Regular"/>
              </a:rPr>
              <a:t>: </a:t>
            </a:r>
            <a:r>
              <a:rPr lang="it-IT" sz="1800" b="0" i="0" u="none" strike="noStrike" baseline="0" dirty="0">
                <a:latin typeface="LMMono10-Regular"/>
              </a:rPr>
              <a:t>https://clusit.it/rapportoclusit/#</a:t>
            </a:r>
          </a:p>
          <a:p>
            <a:pPr marL="0" indent="0" algn="l">
              <a:buNone/>
            </a:pPr>
            <a:r>
              <a:rPr lang="it-IT" sz="1800" b="0" i="0" u="none" strike="noStrike" baseline="0" dirty="0" err="1">
                <a:latin typeface="LMMono10-Regular"/>
              </a:rPr>
              <a:t>form_edl</a:t>
            </a:r>
            <a:r>
              <a:rPr lang="it-IT" sz="1800" b="0" i="0" u="none" strike="noStrike" baseline="0" dirty="0">
                <a:latin typeface="LMRoman10-Regular"/>
              </a:rPr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96157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EC1158-B39C-BD2C-1EA0-802F16065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600" dirty="0"/>
              <a:t>Funzioni principali del software </a:t>
            </a:r>
            <a:r>
              <a:rPr lang="it-IT" sz="3600" dirty="0" err="1"/>
              <a:t>ArchiMed</a:t>
            </a:r>
            <a:br>
              <a:rPr lang="it-IT" sz="3600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71C8464-10BD-53EF-EC5B-4F331D18B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1627640"/>
          </a:xfrm>
        </p:spPr>
        <p:txBody>
          <a:bodyPr>
            <a:normAutofit/>
          </a:bodyPr>
          <a:lstStyle/>
          <a:p>
            <a:r>
              <a:rPr lang="it-IT" dirty="0"/>
              <a:t>Software gestionale</a:t>
            </a:r>
          </a:p>
          <a:p>
            <a:pPr lvl="1"/>
            <a:r>
              <a:rPr lang="it-IT" dirty="0"/>
              <a:t>Raccoglie e aggrega tutte le informazioni dai sistemi interni</a:t>
            </a:r>
          </a:p>
          <a:p>
            <a:pPr lvl="1"/>
            <a:r>
              <a:rPr lang="it-IT" dirty="0"/>
              <a:t>Analizza i dati e li correla</a:t>
            </a:r>
          </a:p>
          <a:p>
            <a:pPr lvl="1"/>
            <a:r>
              <a:rPr lang="it-IT" dirty="0"/>
              <a:t>Fornisce i dati e gli strumenti di monitoraggio all’utente</a:t>
            </a:r>
          </a:p>
        </p:txBody>
      </p:sp>
      <p:pic>
        <p:nvPicPr>
          <p:cNvPr id="5" name="Elemento grafico 4" descr="Database contorno">
            <a:extLst>
              <a:ext uri="{FF2B5EF4-FFF2-40B4-BE49-F238E27FC236}">
                <a16:creationId xmlns:a16="http://schemas.microsoft.com/office/drawing/2014/main" id="{AEC45263-E535-6C33-D82C-D6BD123FF4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79152" y="4018420"/>
            <a:ext cx="914400" cy="914400"/>
          </a:xfrm>
          <a:prstGeom prst="rect">
            <a:avLst/>
          </a:prstGeom>
        </p:spPr>
      </p:pic>
      <p:pic>
        <p:nvPicPr>
          <p:cNvPr id="6" name="Elemento grafico 5" descr="Database contorno">
            <a:extLst>
              <a:ext uri="{FF2B5EF4-FFF2-40B4-BE49-F238E27FC236}">
                <a16:creationId xmlns:a16="http://schemas.microsoft.com/office/drawing/2014/main" id="{45CD4946-2760-DAF3-2B79-2763071DE3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19377" y="4018420"/>
            <a:ext cx="914400" cy="914400"/>
          </a:xfrm>
          <a:prstGeom prst="rect">
            <a:avLst/>
          </a:prstGeom>
        </p:spPr>
      </p:pic>
      <p:pic>
        <p:nvPicPr>
          <p:cNvPr id="8" name="Elemento grafico 7" descr="Internet con riempimento a tinta unita">
            <a:extLst>
              <a:ext uri="{FF2B5EF4-FFF2-40B4-BE49-F238E27FC236}">
                <a16:creationId xmlns:a16="http://schemas.microsoft.com/office/drawing/2014/main" id="{D67831E5-21A4-C1BC-B7C5-9505E13FD6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59602" y="4018420"/>
            <a:ext cx="914400" cy="914400"/>
          </a:xfrm>
          <a:prstGeom prst="rect">
            <a:avLst/>
          </a:prstGeom>
        </p:spPr>
      </p:pic>
      <p:pic>
        <p:nvPicPr>
          <p:cNvPr id="10" name="Elemento grafico 9" descr="Server con riempimento a tinta unita">
            <a:extLst>
              <a:ext uri="{FF2B5EF4-FFF2-40B4-BE49-F238E27FC236}">
                <a16:creationId xmlns:a16="http://schemas.microsoft.com/office/drawing/2014/main" id="{15CD00A2-6EF2-B529-4030-75D1BF13F8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79152" y="5690155"/>
            <a:ext cx="914400" cy="914400"/>
          </a:xfrm>
          <a:prstGeom prst="rect">
            <a:avLst/>
          </a:prstGeom>
        </p:spPr>
      </p:pic>
      <p:pic>
        <p:nvPicPr>
          <p:cNvPr id="12" name="Elemento grafico 11" descr="Computer con riempimento a tinta unita">
            <a:extLst>
              <a:ext uri="{FF2B5EF4-FFF2-40B4-BE49-F238E27FC236}">
                <a16:creationId xmlns:a16="http://schemas.microsoft.com/office/drawing/2014/main" id="{A8618D30-DC24-F93A-898E-D07E7922F7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279152" y="4854288"/>
            <a:ext cx="914400" cy="914400"/>
          </a:xfrm>
          <a:prstGeom prst="rect">
            <a:avLst/>
          </a:prstGeom>
        </p:spPr>
      </p:pic>
      <p:pic>
        <p:nvPicPr>
          <p:cNvPr id="14" name="Elemento grafico 13" descr="Ethernet con riempimento a tinta unita">
            <a:extLst>
              <a:ext uri="{FF2B5EF4-FFF2-40B4-BE49-F238E27FC236}">
                <a16:creationId xmlns:a16="http://schemas.microsoft.com/office/drawing/2014/main" id="{1D12C249-796D-96FF-E141-2A891A436AC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598266" y="4702277"/>
            <a:ext cx="1215701" cy="1215701"/>
          </a:xfrm>
          <a:prstGeom prst="rect">
            <a:avLst/>
          </a:prstGeom>
        </p:spPr>
      </p:pic>
      <p:pic>
        <p:nvPicPr>
          <p:cNvPr id="18" name="Elemento grafico 17" descr="Utente con riempimento a tinta unita">
            <a:extLst>
              <a:ext uri="{FF2B5EF4-FFF2-40B4-BE49-F238E27FC236}">
                <a16:creationId xmlns:a16="http://schemas.microsoft.com/office/drawing/2014/main" id="{2AEE4977-2D97-BCD7-AFE3-CB6FD90FFA9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359601" y="5393133"/>
            <a:ext cx="914400" cy="914400"/>
          </a:xfrm>
          <a:prstGeom prst="rect">
            <a:avLst/>
          </a:prstGeom>
        </p:spPr>
      </p:pic>
      <p:pic>
        <p:nvPicPr>
          <p:cNvPr id="20" name="Elemento grafico 19" descr="Processore con riempimento a tinta unita">
            <a:extLst>
              <a:ext uri="{FF2B5EF4-FFF2-40B4-BE49-F238E27FC236}">
                <a16:creationId xmlns:a16="http://schemas.microsoft.com/office/drawing/2014/main" id="{E6CC1725-A442-9764-18D1-DF97B3FEBAE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319377" y="5393133"/>
            <a:ext cx="914400" cy="914400"/>
          </a:xfrm>
          <a:prstGeom prst="rect">
            <a:avLst/>
          </a:prstGeom>
        </p:spPr>
      </p:pic>
      <p:pic>
        <p:nvPicPr>
          <p:cNvPr id="28" name="Elemento grafico 27" descr="Ethernet con riempimento a tinta unita">
            <a:extLst>
              <a:ext uri="{FF2B5EF4-FFF2-40B4-BE49-F238E27FC236}">
                <a16:creationId xmlns:a16="http://schemas.microsoft.com/office/drawing/2014/main" id="{AA2A190F-3BD2-300C-551C-301156D159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739187" y="4702277"/>
            <a:ext cx="1215701" cy="12157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298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EC1158-B39C-BD2C-1EA0-802F16065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/>
              <a:t>Scopo di </a:t>
            </a:r>
            <a:r>
              <a:rPr lang="it-IT" sz="3600" dirty="0" err="1"/>
              <a:t>ArchiMed</a:t>
            </a:r>
            <a:r>
              <a:rPr lang="it-IT" sz="3600" dirty="0"/>
              <a:t> e come agevola i processi aziendali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71C8464-10BD-53EF-EC5B-4F331D18B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Fornisce un’interfaccia unica di accesso ai dati provenienti dalle varie sorgenti unificando l’accesso per più profili come:</a:t>
            </a:r>
          </a:p>
          <a:p>
            <a:pPr lvl="1"/>
            <a:r>
              <a:rPr lang="it-IT" dirty="0"/>
              <a:t>Medici</a:t>
            </a:r>
          </a:p>
          <a:p>
            <a:pPr lvl="1"/>
            <a:r>
              <a:rPr lang="it-IT" dirty="0"/>
              <a:t>Infermieri </a:t>
            </a:r>
          </a:p>
          <a:p>
            <a:pPr lvl="1"/>
            <a:r>
              <a:rPr lang="it-IT" dirty="0" err="1"/>
              <a:t>Oss</a:t>
            </a:r>
            <a:endParaRPr lang="it-IT" dirty="0"/>
          </a:p>
          <a:p>
            <a:r>
              <a:rPr lang="it-IT" dirty="0"/>
              <a:t>Permette la comunicazione tra questi anche su più reparti e strutture differenti</a:t>
            </a:r>
          </a:p>
          <a:p>
            <a:pPr lvl="1"/>
            <a:r>
              <a:rPr lang="it-IT" dirty="0"/>
              <a:t>ES. Un primo screening effettuato dal pronto soccorso deve essere visibile dal reparto verso cui si è richiesta una visita specialistica</a:t>
            </a:r>
          </a:p>
          <a:p>
            <a:r>
              <a:rPr lang="it-IT" dirty="0"/>
              <a:t>Uniforma i dati al fine di avere un’interfaccia più semplice da poter usare anche attraverso differenti reparti e quindi un minor spreco di tempo nella formazione e nell’uso quotidiano</a:t>
            </a:r>
          </a:p>
        </p:txBody>
      </p:sp>
    </p:spTree>
    <p:extLst>
      <p:ext uri="{BB962C8B-B14F-4D97-AF65-F5344CB8AC3E}">
        <p14:creationId xmlns:p14="http://schemas.microsoft.com/office/powerpoint/2010/main" val="3690003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EC1158-B39C-BD2C-1EA0-802F16065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N</a:t>
            </a:r>
            <a:r>
              <a:rPr lang="it-IT" sz="3600" dirty="0"/>
              <a:t>ormative che insistono su </a:t>
            </a:r>
            <a:r>
              <a:rPr lang="it-IT" sz="3600" dirty="0" err="1"/>
              <a:t>ArchiMed</a:t>
            </a:r>
            <a:r>
              <a:rPr lang="it-IT" sz="3600" dirty="0"/>
              <a:t> e sistemi analoghi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71C8464-10BD-53EF-EC5B-4F331D18B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Normativa europea sulla privacy GDPR</a:t>
            </a:r>
          </a:p>
          <a:p>
            <a:pPr lvl="1"/>
            <a:r>
              <a:rPr lang="it-IT" dirty="0"/>
              <a:t>Come facile da intuire i dati medici sono una categoria estremante delicata da gestire (Confidenzialità)</a:t>
            </a:r>
          </a:p>
          <a:p>
            <a:r>
              <a:rPr lang="it-IT" dirty="0"/>
              <a:t>Normativa europea sulla continuità dei servizi essenziali NIS</a:t>
            </a:r>
          </a:p>
          <a:p>
            <a:pPr lvl="1"/>
            <a:r>
              <a:rPr lang="it-IT" dirty="0"/>
              <a:t>Normativa che mira a garantire il funzionamento ininterrotto dei servizi essenziali per il sistema paese (Disponibilità)</a:t>
            </a:r>
          </a:p>
          <a:p>
            <a:r>
              <a:rPr lang="it-IT" dirty="0"/>
              <a:t>Normativa europea sui dispositivi medici MDR</a:t>
            </a:r>
          </a:p>
          <a:p>
            <a:pPr lvl="1"/>
            <a:r>
              <a:rPr lang="it-IT" dirty="0"/>
              <a:t>Normativa che intende standardizzare ed elevale le garanzie che i dispostivi medici debbano garantire in Europa (Integrità).</a:t>
            </a:r>
          </a:p>
          <a:p>
            <a:pPr marL="457200" lvl="1" indent="0">
              <a:buNone/>
            </a:pPr>
            <a:r>
              <a:rPr lang="it-IT" dirty="0"/>
              <a:t>     Esistono 3 categorie da A1 ad A3 in base alle caratteristiche dei dispositivi </a:t>
            </a:r>
          </a:p>
          <a:p>
            <a:pPr lvl="2"/>
            <a:r>
              <a:rPr lang="it-IT" dirty="0"/>
              <a:t>A1: Dispositivi non rientranti nelle classi superiori</a:t>
            </a:r>
          </a:p>
          <a:p>
            <a:pPr lvl="2"/>
            <a:r>
              <a:rPr lang="it-IT" dirty="0"/>
              <a:t>A2: Dispositivi di supporto alle decisioni (</a:t>
            </a:r>
            <a:r>
              <a:rPr lang="it-IT" dirty="0" err="1"/>
              <a:t>ArchiMed</a:t>
            </a:r>
            <a:r>
              <a:rPr lang="it-IT" dirty="0"/>
              <a:t> vi ricade per il </a:t>
            </a:r>
            <a:r>
              <a:rPr lang="it-IT" dirty="0" err="1"/>
              <a:t>sisteam</a:t>
            </a:r>
            <a:r>
              <a:rPr lang="it-IT" dirty="0"/>
              <a:t> di </a:t>
            </a:r>
            <a:r>
              <a:rPr lang="it-IT" dirty="0" err="1"/>
              <a:t>allert</a:t>
            </a:r>
            <a:r>
              <a:rPr lang="it-IT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97749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EFF58B-46BC-2D16-8AEB-F5604935C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Multe e sanzioni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57C6D6-D4E9-1AF3-AA2F-2E81F03EC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GDPR fino 20 milioni di euro o 4% del fatturato</a:t>
            </a:r>
          </a:p>
          <a:p>
            <a:r>
              <a:rPr lang="it-IT" dirty="0"/>
              <a:t>NIS2 fino a 10 milioni di euro o 2% del fatturato </a:t>
            </a:r>
          </a:p>
          <a:p>
            <a:r>
              <a:rPr lang="it-IT" dirty="0"/>
              <a:t>MDR fino a 665 mila euro per il solo fabbricante</a:t>
            </a:r>
          </a:p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sz="2400" b="1" dirty="0"/>
              <a:t>30 Milioni e/o 6% del fatturato </a:t>
            </a:r>
            <a:r>
              <a:rPr lang="it-IT" sz="2400" dirty="0"/>
              <a:t>*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dirty="0"/>
              <a:t>Senza includere i danni che possono essere richiesti dalle persone interessate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* Esiste un’ulteriore normativa molto impattante ma ancora non pienamente in vigore sull’accessibilità del software che può arrivare al </a:t>
            </a:r>
            <a:r>
              <a:rPr lang="it-IT" b="1" dirty="0"/>
              <a:t>5% del fatturato</a:t>
            </a:r>
          </a:p>
        </p:txBody>
      </p:sp>
    </p:spTree>
    <p:extLst>
      <p:ext uri="{BB962C8B-B14F-4D97-AF65-F5344CB8AC3E}">
        <p14:creationId xmlns:p14="http://schemas.microsoft.com/office/powerpoint/2010/main" val="327163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EC1158-B39C-BD2C-1EA0-802F16065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Principali </a:t>
            </a:r>
            <a:r>
              <a:rPr lang="it-IT" sz="3600" dirty="0" err="1"/>
              <a:t>threat</a:t>
            </a:r>
            <a:r>
              <a:rPr lang="it-IT" sz="3600" dirty="0"/>
              <a:t> </a:t>
            </a:r>
            <a:r>
              <a:rPr lang="it-IT" sz="3600" dirty="0" err="1"/>
              <a:t>actor</a:t>
            </a:r>
            <a:endParaRPr lang="it-IT" dirty="0"/>
          </a:p>
        </p:txBody>
      </p:sp>
      <p:pic>
        <p:nvPicPr>
          <p:cNvPr id="11" name="Segnaposto contenuto 10">
            <a:extLst>
              <a:ext uri="{FF2B5EF4-FFF2-40B4-BE49-F238E27FC236}">
                <a16:creationId xmlns:a16="http://schemas.microsoft.com/office/drawing/2014/main" id="{648D385F-F4B5-CF6E-7D42-C1DACE6D39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55" y="2421326"/>
            <a:ext cx="1975223" cy="1925248"/>
          </a:xfrm>
        </p:spPr>
      </p:pic>
      <p:pic>
        <p:nvPicPr>
          <p:cNvPr id="15" name="Elemento grafico 14" descr="Banca contorno">
            <a:extLst>
              <a:ext uri="{FF2B5EF4-FFF2-40B4-BE49-F238E27FC236}">
                <a16:creationId xmlns:a16="http://schemas.microsoft.com/office/drawing/2014/main" id="{A3CA85C6-EC5C-0707-8CA6-7942EDE3F7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62349" y="2162174"/>
            <a:ext cx="2533651" cy="2533651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0FB9ABAE-3220-B9EF-065D-544DB57A32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171" y="2162174"/>
            <a:ext cx="2762250" cy="2762250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503CDD1A-499E-9697-5EAD-1C1E2D64F708}"/>
              </a:ext>
            </a:extLst>
          </p:cNvPr>
          <p:cNvSpPr txBox="1"/>
          <p:nvPr/>
        </p:nvSpPr>
        <p:spPr>
          <a:xfrm>
            <a:off x="1359736" y="4769365"/>
            <a:ext cx="114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ATTIVISTI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7A1E18A1-B99F-E6AB-6C51-5B329A589EE7}"/>
              </a:ext>
            </a:extLst>
          </p:cNvPr>
          <p:cNvSpPr txBox="1"/>
          <p:nvPr/>
        </p:nvSpPr>
        <p:spPr>
          <a:xfrm>
            <a:off x="4278382" y="4769365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GOVERNI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0B97FB6E-6080-CA42-BF87-993E35921896}"/>
              </a:ext>
            </a:extLst>
          </p:cNvPr>
          <p:cNvSpPr txBox="1"/>
          <p:nvPr/>
        </p:nvSpPr>
        <p:spPr>
          <a:xfrm>
            <a:off x="6748163" y="4769365"/>
            <a:ext cx="274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TERRORISTI INFORMATICI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592E2665-136D-091A-0F06-E0D4EAC31912}"/>
              </a:ext>
            </a:extLst>
          </p:cNvPr>
          <p:cNvSpPr txBox="1"/>
          <p:nvPr/>
        </p:nvSpPr>
        <p:spPr>
          <a:xfrm>
            <a:off x="677334" y="5561488"/>
            <a:ext cx="26645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FORTE MOTIVAZIONE</a:t>
            </a:r>
            <a:br>
              <a:rPr lang="it-IT" dirty="0"/>
            </a:br>
            <a:r>
              <a:rPr lang="it-IT" dirty="0"/>
              <a:t>BASSA ORGANIZZAZIONE</a:t>
            </a:r>
            <a:br>
              <a:rPr lang="it-IT" dirty="0"/>
            </a:br>
            <a:r>
              <a:rPr lang="it-IT" dirty="0"/>
              <a:t>MEDIE RISORSE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5D49BF11-92B3-F06F-9044-9BFA89E030CD}"/>
              </a:ext>
            </a:extLst>
          </p:cNvPr>
          <p:cNvSpPr txBox="1"/>
          <p:nvPr/>
        </p:nvSpPr>
        <p:spPr>
          <a:xfrm>
            <a:off x="3716060" y="5561488"/>
            <a:ext cx="25192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BASSA MOTIVAZIONE</a:t>
            </a:r>
            <a:br>
              <a:rPr lang="it-IT" dirty="0"/>
            </a:br>
            <a:r>
              <a:rPr lang="it-IT" dirty="0"/>
              <a:t>ALTA ORGANIZZAZIONE</a:t>
            </a:r>
            <a:br>
              <a:rPr lang="it-IT" dirty="0"/>
            </a:br>
            <a:r>
              <a:rPr lang="it-IT" dirty="0"/>
              <a:t>ALTE RISORSE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D90FA8D6-C187-596F-73F6-9B8460C5A4B8}"/>
              </a:ext>
            </a:extLst>
          </p:cNvPr>
          <p:cNvSpPr txBox="1"/>
          <p:nvPr/>
        </p:nvSpPr>
        <p:spPr>
          <a:xfrm>
            <a:off x="6892167" y="5576728"/>
            <a:ext cx="26693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MEDIA MOTIVAZIONE</a:t>
            </a:r>
            <a:br>
              <a:rPr lang="it-IT" dirty="0"/>
            </a:br>
            <a:r>
              <a:rPr lang="it-IT" dirty="0"/>
              <a:t>MEDIA ORGANIZZAZIONE</a:t>
            </a:r>
            <a:br>
              <a:rPr lang="it-IT" dirty="0"/>
            </a:br>
            <a:r>
              <a:rPr lang="it-IT" dirty="0"/>
              <a:t>MEDIE RISORSE</a:t>
            </a:r>
          </a:p>
        </p:txBody>
      </p:sp>
    </p:spTree>
    <p:extLst>
      <p:ext uri="{BB962C8B-B14F-4D97-AF65-F5344CB8AC3E}">
        <p14:creationId xmlns:p14="http://schemas.microsoft.com/office/powerpoint/2010/main" val="294939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705412-C5D4-B2AE-A7FC-F978CD4AC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Trend degli attacchi all’</a:t>
            </a:r>
            <a:r>
              <a:rPr lang="it-IT" dirty="0" err="1"/>
              <a:t>healtcare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C5CAF9D-5E14-254B-E811-90109B89A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261" y="2224750"/>
            <a:ext cx="3194275" cy="223048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C534A1A-52AE-5BFD-DD58-EDB7BFCDE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2945" y="2224750"/>
            <a:ext cx="2251906" cy="198899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DC37740-5833-11F1-011B-3661832AA7F9}"/>
              </a:ext>
            </a:extLst>
          </p:cNvPr>
          <p:cNvSpPr txBox="1"/>
          <p:nvPr/>
        </p:nvSpPr>
        <p:spPr>
          <a:xfrm>
            <a:off x="677334" y="4973949"/>
            <a:ext cx="8596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Si denota quindi un amento</a:t>
            </a:r>
          </a:p>
          <a:p>
            <a:pPr marL="742950" lvl="1" indent="-285750">
              <a:buClr>
                <a:srgbClr val="92D050"/>
              </a:buClr>
              <a:buSzPct val="80000"/>
              <a:buFont typeface="Wingdings 3" panose="05040102010807070707" pitchFamily="18" charset="2"/>
              <a:buChar char=""/>
            </a:pPr>
            <a:r>
              <a:rPr lang="it-IT" dirty="0"/>
              <a:t>del numero degli attacchi sia in percentuali che  assoluti</a:t>
            </a:r>
          </a:p>
          <a:p>
            <a:pPr marL="742950" lvl="1" indent="-285750">
              <a:buClr>
                <a:srgbClr val="92D050"/>
              </a:buClr>
              <a:buSzPct val="80000"/>
              <a:buFont typeface="Wingdings 3" panose="05040102010807070707" pitchFamily="18" charset="2"/>
              <a:buChar char=""/>
            </a:pPr>
            <a:r>
              <a:rPr lang="it-IT" dirty="0"/>
              <a:t>della gravità degli attacchi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12613E2-CD5B-3B5D-2EA6-DD6BEF29B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261" y="2313757"/>
            <a:ext cx="3194275" cy="223048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A6025184-801A-76C0-EDCF-A3963F1EF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2945" y="2224749"/>
            <a:ext cx="2251906" cy="19889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6BF54CA5-10C4-75FD-2D2C-737E8A508BF8}"/>
                  </a:ext>
                </a:extLst>
              </p:cNvPr>
              <p:cNvSpPr txBox="1"/>
              <p:nvPr/>
            </p:nvSpPr>
            <p:spPr>
              <a:xfrm>
                <a:off x="2347656" y="6096153"/>
                <a:ext cx="47538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dirty="0" smtClean="0">
                          <a:latin typeface="Cambria Math" panose="02040503050406030204" pitchFamily="18" charset="0"/>
                        </a:rPr>
                        <m:t>𝑅𝑖𝑠𝑐h𝑖𝑜</m:t>
                      </m:r>
                      <m:r>
                        <a:rPr lang="it-IT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400" b="0" i="1" dirty="0" smtClean="0">
                          <a:latin typeface="Cambria Math" panose="02040503050406030204" pitchFamily="18" charset="0"/>
                        </a:rPr>
                        <m:t>𝑃𝑟𝑜𝑏𝑎𝑏𝑖𝑙𝑖𝑡</m:t>
                      </m:r>
                      <m:r>
                        <a:rPr lang="it-IT" sz="2400" b="0" i="1" dirty="0" smtClean="0">
                          <a:latin typeface="Cambria Math" panose="02040503050406030204" pitchFamily="18" charset="0"/>
                        </a:rPr>
                        <m:t>à×</m:t>
                      </m:r>
                      <m:r>
                        <a:rPr lang="it-IT" sz="2400" b="0" i="1" dirty="0" smtClean="0">
                          <a:latin typeface="Cambria Math" panose="02040503050406030204" pitchFamily="18" charset="0"/>
                        </a:rPr>
                        <m:t>𝐼𝑚𝑝𝑎𝑡𝑡𝑜</m:t>
                      </m:r>
                    </m:oMath>
                  </m:oMathPara>
                </a14:m>
                <a:endParaRPr lang="it-IT" sz="2400" dirty="0"/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6BF54CA5-10C4-75FD-2D2C-737E8A508B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7656" y="6096153"/>
                <a:ext cx="4753865" cy="461665"/>
              </a:xfrm>
              <a:prstGeom prst="rect">
                <a:avLst/>
              </a:prstGeom>
              <a:blipFill>
                <a:blip r:embed="rId4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383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44444E-6 L 0.10886 -0.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3" y="-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96296E-6 L -0.15846 -0.0166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30" y="-83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EC1158-B39C-BD2C-1EA0-802F16065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Eventi portati alle cronache nel recente passato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71C8464-10BD-53EF-EC5B-4F331D18B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2767012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it-IT" sz="1800" b="0" i="0" u="none" strike="noStrike" baseline="0" dirty="0">
                <a:latin typeface="LMRoman10-Regular"/>
              </a:rPr>
              <a:t>Attacchi recenti:</a:t>
            </a:r>
          </a:p>
          <a:p>
            <a:pPr algn="l"/>
            <a:r>
              <a:rPr lang="it-IT" sz="1800" b="0" i="0" u="none" strike="noStrike" baseline="0" dirty="0">
                <a:latin typeface="LMRoman10-Regular"/>
              </a:rPr>
              <a:t>Cyber attacco alla Regione Lazio </a:t>
            </a:r>
          </a:p>
          <a:p>
            <a:pPr algn="l"/>
            <a:r>
              <a:rPr lang="it-IT" sz="1800" b="0" i="0" u="none" strike="noStrike" baseline="0" dirty="0">
                <a:latin typeface="LMRoman10-Regular"/>
              </a:rPr>
              <a:t>Cyber attacco all’Ulss di Padova</a:t>
            </a:r>
          </a:p>
          <a:p>
            <a:pPr algn="l"/>
            <a:r>
              <a:rPr lang="it-IT" sz="1800" b="0" i="0" u="none" strike="noStrike" baseline="0" dirty="0">
                <a:latin typeface="LMRoman10-Regular"/>
              </a:rPr>
              <a:t>Cyber attacco all’Usl Napoli 3</a:t>
            </a:r>
          </a:p>
          <a:p>
            <a:pPr algn="l"/>
            <a:r>
              <a:rPr lang="it-IT" sz="1800" b="0" i="0" u="none" strike="noStrike" baseline="0" dirty="0">
                <a:latin typeface="LMRoman10-Regular"/>
              </a:rPr>
              <a:t>Cyber attacco </a:t>
            </a:r>
            <a:r>
              <a:rPr lang="it-IT" sz="1800" b="0" i="0" u="none" strike="noStrike" baseline="0" dirty="0" err="1">
                <a:latin typeface="LMRoman10-Regular"/>
              </a:rPr>
              <a:t>all’Asst</a:t>
            </a:r>
            <a:r>
              <a:rPr lang="it-IT" sz="1800" b="0" i="0" u="none" strike="noStrike" baseline="0" dirty="0">
                <a:latin typeface="LMRoman10-Regular"/>
              </a:rPr>
              <a:t> Fatebenefratelli Sacco</a:t>
            </a:r>
          </a:p>
          <a:p>
            <a:pPr algn="l"/>
            <a:r>
              <a:rPr lang="it-IT" sz="1800" b="0" i="0" u="none" strike="noStrike" baseline="0" dirty="0">
                <a:latin typeface="LMRoman10-Regular"/>
              </a:rPr>
              <a:t>Ransomware AOAL Alessandria </a:t>
            </a:r>
          </a:p>
          <a:p>
            <a:pPr algn="l"/>
            <a:r>
              <a:rPr lang="it-IT" sz="1800" b="0" i="0" u="none" strike="noStrike" baseline="0" dirty="0">
                <a:latin typeface="LMRoman10-Regular"/>
              </a:rPr>
              <a:t>Ransomware ASL 1 Abruzzo</a:t>
            </a:r>
            <a:endParaRPr lang="it-IT" dirty="0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BCBD8C89-9DB5-8630-0B6A-374F234EAB9B}"/>
              </a:ext>
            </a:extLst>
          </p:cNvPr>
          <p:cNvSpPr txBox="1">
            <a:spLocks/>
          </p:cNvSpPr>
          <p:nvPr/>
        </p:nvSpPr>
        <p:spPr>
          <a:xfrm>
            <a:off x="677334" y="5379396"/>
            <a:ext cx="8596668" cy="1167338"/>
          </a:xfrm>
          <a:prstGeom prst="rect">
            <a:avLst/>
          </a:prstGeom>
        </p:spPr>
        <p:txBody>
          <a:bodyPr vert="horz" lIns="91440" tIns="45720" rIns="91440" bIns="45720" numCol="2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b="0" i="0" u="none" strike="noStrike" baseline="0" dirty="0" err="1">
                <a:latin typeface="LMRoman10-Regular"/>
              </a:rPr>
              <a:t>LockBit</a:t>
            </a:r>
            <a:r>
              <a:rPr lang="it-IT" sz="1800" b="0" i="0" u="none" strike="noStrike" baseline="0" dirty="0">
                <a:latin typeface="LMRoman10-Regular"/>
              </a:rPr>
              <a:t> 3.0</a:t>
            </a:r>
          </a:p>
          <a:p>
            <a:r>
              <a:rPr lang="it-IT" sz="1800" b="0" i="0" u="none" strike="noStrike" baseline="0" dirty="0" err="1">
                <a:latin typeface="LMRoman10-Regular"/>
              </a:rPr>
              <a:t>LockBit</a:t>
            </a:r>
            <a:r>
              <a:rPr lang="it-IT" sz="1800" b="0" i="0" u="none" strike="noStrike" baseline="0" dirty="0">
                <a:latin typeface="LMRoman10-Regular"/>
              </a:rPr>
              <a:t> 2.0</a:t>
            </a:r>
            <a:endParaRPr lang="it-IT" dirty="0">
              <a:latin typeface="LMRoman10-Regular"/>
            </a:endParaRPr>
          </a:p>
          <a:p>
            <a:r>
              <a:rPr lang="it-IT" sz="1800" b="0" i="0" u="none" strike="noStrike" baseline="0" dirty="0" err="1">
                <a:latin typeface="LMRoman10-Regular"/>
              </a:rPr>
              <a:t>Sabbath</a:t>
            </a:r>
            <a:endParaRPr lang="it-IT" sz="1800" b="0" i="0" u="none" strike="noStrike" baseline="0" dirty="0">
              <a:latin typeface="LMRoman10-Regular"/>
            </a:endParaRPr>
          </a:p>
          <a:p>
            <a:r>
              <a:rPr lang="it-IT" sz="1800" b="0" i="0" u="none" strike="noStrike" baseline="0" dirty="0">
                <a:latin typeface="LMRoman10-Regular"/>
              </a:rPr>
              <a:t>Vice Society</a:t>
            </a:r>
            <a:endParaRPr lang="it-IT" dirty="0">
              <a:latin typeface="LMRoman10-Regular"/>
            </a:endParaRPr>
          </a:p>
          <a:p>
            <a:r>
              <a:rPr lang="it-IT" sz="1800" b="0" i="0" u="none" strike="noStrike" baseline="0" dirty="0" err="1">
                <a:latin typeface="LMRoman10-Regular"/>
              </a:rPr>
              <a:t>RagnarLocker</a:t>
            </a:r>
            <a:endParaRPr lang="it-IT" sz="1800" b="0" i="0" u="none" strike="noStrike" baseline="0" dirty="0">
              <a:latin typeface="LMRoman10-Regular"/>
            </a:endParaRPr>
          </a:p>
          <a:p>
            <a:r>
              <a:rPr lang="it-IT" dirty="0">
                <a:latin typeface="LMRoman10-Regular"/>
              </a:rPr>
              <a:t>C</a:t>
            </a:r>
            <a:r>
              <a:rPr lang="it-IT" sz="1800" b="0" i="0" u="none" strike="noStrike" baseline="0" dirty="0">
                <a:latin typeface="LMRoman10-Regular"/>
              </a:rPr>
              <a:t>onti</a:t>
            </a:r>
            <a:endParaRPr lang="it-IT" dirty="0">
              <a:latin typeface="LMRoman10-Regular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BA8D1C3-666E-8084-26C8-C8E8E1569679}"/>
              </a:ext>
            </a:extLst>
          </p:cNvPr>
          <p:cNvSpPr txBox="1"/>
          <p:nvPr/>
        </p:nvSpPr>
        <p:spPr>
          <a:xfrm>
            <a:off x="677334" y="4927601"/>
            <a:ext cx="4562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LMRoman10-Regular"/>
              </a:rPr>
              <a:t>Attribuzione degli attacchi: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48938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|0.3|0.3|0.4|0.3|0.3|0.3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4|0.6"/>
</p:tagLst>
</file>

<file path=ppt/theme/theme1.xml><?xml version="1.0" encoding="utf-8"?>
<a:theme xmlns:a="http://schemas.openxmlformats.org/drawingml/2006/main" name="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TM03457510[[fn=Sapone]]</Template>
  <TotalTime>2240</TotalTime>
  <Words>1935</Words>
  <Application>Microsoft Office PowerPoint</Application>
  <PresentationFormat>Widescreen</PresentationFormat>
  <Paragraphs>203</Paragraphs>
  <Slides>22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31" baseType="lpstr">
      <vt:lpstr>Arial</vt:lpstr>
      <vt:lpstr>Cambria Math</vt:lpstr>
      <vt:lpstr>LMMono10-Regular</vt:lpstr>
      <vt:lpstr>LMRoman10-Italic</vt:lpstr>
      <vt:lpstr>LMRoman10-Regular</vt:lpstr>
      <vt:lpstr>LMRomanCaps10-Regular</vt:lpstr>
      <vt:lpstr>Trebuchet MS</vt:lpstr>
      <vt:lpstr>Wingdings 3</vt:lpstr>
      <vt:lpstr>Sfaccettatura</vt:lpstr>
      <vt:lpstr>Conduzione di un’analisi di requisiti, identificazione delle minacce e analisi dei rischi in un sistema di gestione delle cartelle mediche volto alla certificazione come MDR (Medical Devices Regulation, EU n. 2017/745)</vt:lpstr>
      <vt:lpstr>Cosa illustrerò</vt:lpstr>
      <vt:lpstr>Funzioni principali del software ArchiMed </vt:lpstr>
      <vt:lpstr>Scopo di ArchiMed e come agevola i processi aziendali</vt:lpstr>
      <vt:lpstr>Normative che insistono su ArchiMed e sistemi analoghi</vt:lpstr>
      <vt:lpstr>Multe e sanzioni</vt:lpstr>
      <vt:lpstr>Principali threat actor</vt:lpstr>
      <vt:lpstr>Trend degli attacchi all’healtcare</vt:lpstr>
      <vt:lpstr>Eventi portati alle cronache nel recente passato</vt:lpstr>
      <vt:lpstr>Definizione delle priorità secondo il modello CIA</vt:lpstr>
      <vt:lpstr>Docker e microservizi</vt:lpstr>
      <vt:lpstr>Modello di ristrutturazione in microservizi  </vt:lpstr>
      <vt:lpstr>Presentazione standard di PowerPoint</vt:lpstr>
      <vt:lpstr>Modellare la ristrutturazione in microservizi  </vt:lpstr>
      <vt:lpstr>Modello di ristrutturazione in microservizi  </vt:lpstr>
      <vt:lpstr>Rappresentazione congiunta</vt:lpstr>
      <vt:lpstr>Come avviene il dialogo tra i microservizi</vt:lpstr>
      <vt:lpstr>Rilassamento e reinforcement </vt:lpstr>
      <vt:lpstr>Null origin</vt:lpstr>
      <vt:lpstr>Conclusione e sviluppi futuri</vt:lpstr>
      <vt:lpstr>Grazie per l’attenzione</vt:lpstr>
      <vt:lpstr>Bibliografia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Conduzione di un’analisi di requisiti, identificazione delle minacce e analisi dei rischi in un sistema di gestione delle cartelle mediche volto alla certificazione come MDR (Medical Devices Regulation, EU n. 2017/745)</dc:title>
  <dc:creator>Giorgio Oppo</dc:creator>
  <cp:lastModifiedBy>Giorgio Oppo</cp:lastModifiedBy>
  <cp:revision>2</cp:revision>
  <dcterms:created xsi:type="dcterms:W3CDTF">2023-06-24T10:52:33Z</dcterms:created>
  <dcterms:modified xsi:type="dcterms:W3CDTF">2023-07-10T14:39:22Z</dcterms:modified>
</cp:coreProperties>
</file>